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90218-C4A4-49EF-B387-D7E2CC5AFB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C59ED7-D836-4CBF-9814-356595E92B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3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17AFFD-AE4A-4409-AEFA-9BA628573A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23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21012-28AC-481C-8605-1BACB0AA92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0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8F458E-DB82-4596-88FE-1938F32CB9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9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82AFD-92F1-4653-8D22-620DA9E5F5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3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FEF060-FBD1-4126-84B8-AF348F99A4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5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4A494-56F1-4FCD-BD72-C51F44F6BA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3CBE8D-538A-455C-B07B-0D2B9AC4FD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9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785FA-9BFF-4B3E-8D4A-3FFE6F9110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2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E81D1-849E-421B-9401-7004B745B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6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B2DEF8-E544-4DAC-8A05-1A36471B0D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DC7B31-6F62-4F2A-821C-C1E4C77960F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77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274638"/>
            <a:ext cx="4343400" cy="1935162"/>
          </a:xfrm>
        </p:spPr>
        <p:txBody>
          <a:bodyPr/>
          <a:lstStyle/>
          <a:p>
            <a:pPr eaLnBrk="1" hangingPunct="1"/>
            <a:r>
              <a:rPr lang="en-US" sz="4000" dirty="0"/>
              <a:t>The Early Dynastic Period </a:t>
            </a:r>
            <a:r>
              <a:rPr lang="en-US" sz="3600" dirty="0"/>
              <a:t>(c. </a:t>
            </a:r>
            <a:r>
              <a:rPr lang="en-US" sz="3600" dirty="0" smtClean="0"/>
              <a:t>2900-2593)</a:t>
            </a:r>
            <a:endParaRPr lang="en-US" sz="360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2362200"/>
            <a:ext cx="4800600" cy="1524000"/>
          </a:xfrm>
        </p:spPr>
        <p:txBody>
          <a:bodyPr/>
          <a:lstStyle/>
          <a:p>
            <a:pPr eaLnBrk="1" hangingPunct="1"/>
            <a:r>
              <a:rPr lang="en-US" sz="2800" dirty="0"/>
              <a:t>The Unification of Egypt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3810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2" y="2971800"/>
            <a:ext cx="131286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4953000" y="5486402"/>
            <a:ext cx="3429000" cy="12311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Key Terms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0000"/>
                </a:solidFill>
              </a:rPr>
              <a:t>Narmer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</a:rPr>
              <a:t>Meni</a:t>
            </a:r>
            <a:r>
              <a:rPr lang="en-US" b="1" dirty="0" smtClean="0">
                <a:solidFill>
                  <a:srgbClr val="000000"/>
                </a:solidFill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0000"/>
                </a:solidFill>
              </a:rPr>
              <a:t>serekh</a:t>
            </a:r>
            <a:endParaRPr lang="en-US" b="1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Horus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08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74638"/>
            <a:ext cx="4038600" cy="2011362"/>
          </a:xfrm>
        </p:spPr>
        <p:txBody>
          <a:bodyPr/>
          <a:lstStyle/>
          <a:p>
            <a:pPr eaLnBrk="1" hangingPunct="1"/>
            <a:r>
              <a:rPr lang="en-US" smtClean="0"/>
              <a:t>Narmer </a:t>
            </a:r>
            <a:br>
              <a:rPr lang="en-US" smtClean="0"/>
            </a:br>
            <a:r>
              <a:rPr lang="en-US" smtClean="0"/>
              <a:t>Serekhs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62202"/>
            <a:ext cx="3333750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4343402"/>
            <a:ext cx="22002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90" y="152400"/>
            <a:ext cx="247808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90" y="3276600"/>
            <a:ext cx="2903537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2" y="1981200"/>
            <a:ext cx="2030413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2098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94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620000" cy="623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390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NarmerPale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2"/>
            <a:ext cx="8382000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600200" y="5791202"/>
            <a:ext cx="579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743200" y="5715000"/>
            <a:ext cx="365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Narmer Palette</a:t>
            </a:r>
          </a:p>
        </p:txBody>
      </p:sp>
    </p:spTree>
    <p:extLst>
      <p:ext uri="{BB962C8B-B14F-4D97-AF65-F5344CB8AC3E}">
        <p14:creationId xmlns:p14="http://schemas.microsoft.com/office/powerpoint/2010/main" val="2045990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76202"/>
            <a:ext cx="7981950" cy="599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0198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Narmer Palette</a:t>
            </a:r>
          </a:p>
        </p:txBody>
      </p:sp>
    </p:spTree>
    <p:extLst>
      <p:ext uri="{BB962C8B-B14F-4D97-AF65-F5344CB8AC3E}">
        <p14:creationId xmlns:p14="http://schemas.microsoft.com/office/powerpoint/2010/main" val="88359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706562"/>
          </a:xfrm>
        </p:spPr>
        <p:txBody>
          <a:bodyPr/>
          <a:lstStyle/>
          <a:p>
            <a:pPr eaLnBrk="1" hangingPunct="1"/>
            <a:r>
              <a:rPr lang="en-US" sz="4000" dirty="0"/>
              <a:t>Early Dynastic Period </a:t>
            </a:r>
            <a:br>
              <a:rPr lang="en-US" sz="4000" dirty="0"/>
            </a:br>
            <a:r>
              <a:rPr lang="en-US" sz="3600" dirty="0"/>
              <a:t>(c. </a:t>
            </a:r>
            <a:r>
              <a:rPr lang="en-US" sz="3600" dirty="0" smtClean="0"/>
              <a:t>2900-2593)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800" dirty="0"/>
              <a:t>Other Notable Kings of Dynasty 1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5715000"/>
            <a:ext cx="2667000" cy="91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Hor-Aha</a:t>
            </a:r>
          </a:p>
        </p:txBody>
      </p:sp>
      <p:pic>
        <p:nvPicPr>
          <p:cNvPr id="706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2133600"/>
            <a:ext cx="2614612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2" y="2133602"/>
            <a:ext cx="288607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2" name="Text Box 9"/>
          <p:cNvSpPr txBox="1">
            <a:spLocks noChangeArrowheads="1"/>
          </p:cNvSpPr>
          <p:nvPr/>
        </p:nvSpPr>
        <p:spPr bwMode="auto">
          <a:xfrm>
            <a:off x="5334000" y="5715000"/>
            <a:ext cx="213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</a:rPr>
              <a:t>Den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801775" y="5867400"/>
            <a:ext cx="1692850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Key Terms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Den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0000"/>
                </a:solidFill>
              </a:rPr>
              <a:t>mastaba</a:t>
            </a:r>
            <a:endParaRPr 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93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mtClean="0"/>
              <a:t>Den’s Tomb</a:t>
            </a:r>
          </a:p>
        </p:txBody>
      </p:sp>
      <p:pic>
        <p:nvPicPr>
          <p:cNvPr id="716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2"/>
            <a:ext cx="4419600" cy="319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0602"/>
            <a:ext cx="35052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2"/>
            <a:ext cx="2971800" cy="252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40227"/>
            <a:ext cx="3429000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811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Early Dynastic Period </a:t>
            </a:r>
            <a:br>
              <a:rPr lang="en-US" sz="4000" dirty="0"/>
            </a:br>
            <a:r>
              <a:rPr lang="en-US" sz="3600" dirty="0"/>
              <a:t>(c. </a:t>
            </a:r>
            <a:r>
              <a:rPr lang="en-US" sz="3600" dirty="0" smtClean="0"/>
              <a:t>2900-2593)</a:t>
            </a:r>
            <a:r>
              <a:rPr lang="en-US" sz="4000" dirty="0" smtClean="0"/>
              <a:t>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800" dirty="0"/>
              <a:t>Notable Kings of Dynasty 2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5715000"/>
            <a:ext cx="236220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Peribsen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5029200" y="5715000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</a:rPr>
              <a:t>Khasekhemwy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26352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514600"/>
            <a:ext cx="820738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2667002"/>
            <a:ext cx="8445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2" y="2057402"/>
            <a:ext cx="164147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797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Early Dynastic </a:t>
            </a:r>
            <a:br>
              <a:rPr lang="en-US" sz="4000"/>
            </a:br>
            <a:r>
              <a:rPr lang="en-US" sz="4000"/>
              <a:t>Furniture and Clothing</a:t>
            </a:r>
          </a:p>
        </p:txBody>
      </p:sp>
      <p:pic>
        <p:nvPicPr>
          <p:cNvPr id="737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1600202"/>
            <a:ext cx="280987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0"/>
            <a:ext cx="3306762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93813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44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Default Design</vt:lpstr>
      <vt:lpstr>The Early Dynastic Period (c. 2900-2593)</vt:lpstr>
      <vt:lpstr>Narmer  Serekhs</vt:lpstr>
      <vt:lpstr>PowerPoint Presentation</vt:lpstr>
      <vt:lpstr>PowerPoint Presentation</vt:lpstr>
      <vt:lpstr>Narmer Palette</vt:lpstr>
      <vt:lpstr>Early Dynastic Period  (c. 2900-2593) Other Notable Kings of Dynasty 1</vt:lpstr>
      <vt:lpstr>Den’s Tomb</vt:lpstr>
      <vt:lpstr>Early Dynastic Period  (c. 2900-2593)  Notable Kings of Dynasty 2</vt:lpstr>
      <vt:lpstr>Early Dynastic  Furniture and Clothing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Early Dynastic Period (c. 3000-2686)</dc:title>
  <dc:creator>David Miano</dc:creator>
  <cp:lastModifiedBy>David Miano</cp:lastModifiedBy>
  <cp:revision>5</cp:revision>
  <dcterms:created xsi:type="dcterms:W3CDTF">2014-01-19T18:29:10Z</dcterms:created>
  <dcterms:modified xsi:type="dcterms:W3CDTF">2014-01-19T18:48:16Z</dcterms:modified>
</cp:coreProperties>
</file>