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6A8DBA02-2B87-46B9-BE88-4FFA4E5272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3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42631-BB87-401D-8DF4-BA1FACB9FA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5FD33-0068-43EC-840C-C5767A04BA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E1323-5A3D-49C9-A8B0-A7B3B1312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7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DCECF-50CB-41EA-8694-4A7A118DE2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3BE1D-AAE3-40AA-B73A-A7E3CA3815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0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6EB84-5ABF-4C7D-8DEA-FE371C664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2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710BE-329B-47B8-A359-2D55EA2024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2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E6276-2B8A-498B-AD8D-92337EDD08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1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EF212-FEC4-4B25-B440-4E5D73DBA3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80719-597D-4FCC-969E-C73B6EFB68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9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7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7"/>
            <a:ext cx="495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462E95-DD6C-48FD-A805-82143AE759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The First Intermediate Period</a:t>
            </a:r>
            <a:br>
              <a:rPr lang="en-US" sz="4000" dirty="0"/>
            </a:br>
            <a:r>
              <a:rPr lang="en-US" sz="4000" dirty="0"/>
              <a:t>(</a:t>
            </a:r>
            <a:r>
              <a:rPr lang="en-US" sz="4000" dirty="0" smtClean="0"/>
              <a:t>2151-1980</a:t>
            </a:r>
            <a:r>
              <a:rPr lang="en-US" sz="4000" dirty="0"/>
              <a:t>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96784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Cities, Towns, and Villages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Nomes</a:t>
            </a:r>
            <a:r>
              <a:rPr lang="en-US" sz="2800" dirty="0" smtClean="0"/>
              <a:t> and </a:t>
            </a:r>
            <a:r>
              <a:rPr lang="en-US" sz="2800" dirty="0" err="1" smtClean="0"/>
              <a:t>Nomarchs</a:t>
            </a: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02469"/>
            <a:ext cx="3467100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2670464"/>
            <a:ext cx="5101748" cy="3826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3437" y="6496775"/>
            <a:ext cx="220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Deir</a:t>
            </a:r>
            <a:r>
              <a:rPr lang="en-US" dirty="0" smtClean="0"/>
              <a:t> El-Medina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Nomes of Ancient Egypt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295400"/>
            <a:ext cx="50006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9527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828800" y="5715002"/>
            <a:ext cx="228600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Key Terms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nome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nomarch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The First Intermediate Period</a:t>
            </a:r>
            <a:br>
              <a:rPr lang="en-US" sz="4000" dirty="0"/>
            </a:br>
            <a:r>
              <a:rPr lang="en-US" sz="4000" dirty="0"/>
              <a:t>(</a:t>
            </a:r>
            <a:r>
              <a:rPr lang="en-US" sz="4000" dirty="0" smtClean="0"/>
              <a:t>2151-1980</a:t>
            </a:r>
            <a:r>
              <a:rPr lang="en-US" sz="4000" dirty="0"/>
              <a:t>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96784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Manetho’s</a:t>
            </a:r>
            <a:r>
              <a:rPr lang="en-US" sz="2800" dirty="0" smtClean="0"/>
              <a:t>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Dynasties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Characteristics of the FIP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Causes </a:t>
            </a:r>
            <a:r>
              <a:rPr lang="en-US" sz="2800" dirty="0"/>
              <a:t>of the Decline of the </a:t>
            </a:r>
            <a:r>
              <a:rPr lang="en-US" sz="2800" dirty="0" smtClean="0"/>
              <a:t>OK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Rise of the </a:t>
            </a:r>
            <a:r>
              <a:rPr lang="en-US" sz="2800" dirty="0" err="1"/>
              <a:t>Nomarchs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Dynasty 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Dynasties </a:t>
            </a:r>
            <a:r>
              <a:rPr lang="en-US" sz="2400" dirty="0" smtClean="0"/>
              <a:t>9-10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Dynasty 11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56311"/>
            <a:ext cx="3200400" cy="229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581400" y="5410202"/>
            <a:ext cx="182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Art became cruder during the First Intermediate Period, as seen in this funerary relief from Dendara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6348845" y="2776952"/>
            <a:ext cx="2382982" cy="6771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Key Terms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Khety</a:t>
            </a:r>
            <a:r>
              <a:rPr lang="en-US" b="1" dirty="0" smtClean="0">
                <a:solidFill>
                  <a:srgbClr val="000000"/>
                </a:solidFill>
              </a:rPr>
              <a:t> I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66" y="3919954"/>
            <a:ext cx="36861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048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8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2">
  <a:themeElements>
    <a:clrScheme name="FAL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L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L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FALL2</vt:lpstr>
      <vt:lpstr>The First Intermediate Period (2151-1980)</vt:lpstr>
      <vt:lpstr>The Nomes of Ancient Egypt</vt:lpstr>
      <vt:lpstr>The First Intermediate Period (2151-1980)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Nomes of Ancient Egypt</dc:title>
  <dc:creator>David Miano</dc:creator>
  <cp:lastModifiedBy>David Miano</cp:lastModifiedBy>
  <cp:revision>6</cp:revision>
  <dcterms:created xsi:type="dcterms:W3CDTF">2014-01-19T19:14:26Z</dcterms:created>
  <dcterms:modified xsi:type="dcterms:W3CDTF">2014-01-20T03:36:16Z</dcterms:modified>
</cp:coreProperties>
</file>