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17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18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9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20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1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22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2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22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48929A-6B0B-48F0-AF03-654CF5B2B5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7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1813-9C1F-4849-AB25-D015FD607E1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F7452-3553-41C8-BCDF-A13F083D9A3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0B73-73CB-4CF5-ADD7-F85B6A9EB4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0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ABDED-3EF3-4750-9E3A-2783DAE115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1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B96B-65EE-476F-A20F-BB3D928F30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8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F9852-787B-430C-AC95-5152E28B61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4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04228-CA27-4126-A499-B0A0FD5981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8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B2309-3D6E-443E-ADFE-5836A52261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D69EE-5950-4638-9A30-E023F9C696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3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3A4CE-0B81-4E54-8A47-72AB8043A5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3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16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1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19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20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876277-AF14-4686-9D45-16E307C7E84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685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Second Intermediate Period</a:t>
            </a:r>
            <a:br>
              <a:rPr lang="en-US" sz="4000" dirty="0"/>
            </a:br>
            <a:r>
              <a:rPr lang="en-US" sz="4000" dirty="0"/>
              <a:t>(</a:t>
            </a:r>
            <a:r>
              <a:rPr lang="en-US" sz="4000" dirty="0" smtClean="0"/>
              <a:t>1660-1539)</a:t>
            </a:r>
            <a:endParaRPr lang="en-US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Dynasty 13 (crumbling Middle Kingdom dynasty)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Dynasty 14 (Lower Egypt)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Dynasties 15 and 16 (Hyksos)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Dynasty 17 (Theban)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676400"/>
            <a:ext cx="3392487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5908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847181" y="4267200"/>
            <a:ext cx="2514600" cy="178510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</a:rPr>
              <a:t>Key Terms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Hyksos</a:t>
            </a:r>
            <a:endParaRPr lang="en-US" b="1" dirty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FFFF"/>
                </a:solidFill>
              </a:rPr>
              <a:t>Sheshi</a:t>
            </a:r>
            <a:r>
              <a:rPr lang="en-US" b="1" dirty="0">
                <a:solidFill>
                  <a:srgbClr val="FFFFFF"/>
                </a:solidFill>
              </a:rPr>
              <a:t> (</a:t>
            </a:r>
            <a:r>
              <a:rPr lang="en-US" b="1" dirty="0" err="1">
                <a:solidFill>
                  <a:srgbClr val="FFFFFF"/>
                </a:solidFill>
              </a:rPr>
              <a:t>Salitis</a:t>
            </a:r>
            <a:r>
              <a:rPr lang="en-US" b="1" dirty="0">
                <a:solidFill>
                  <a:srgbClr val="FFFFFF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FFFF"/>
                </a:solidFill>
              </a:rPr>
              <a:t>Apepi</a:t>
            </a:r>
            <a:r>
              <a:rPr lang="en-US" b="1" dirty="0">
                <a:solidFill>
                  <a:srgbClr val="FFFFFF"/>
                </a:solidFill>
              </a:rPr>
              <a:t> (</a:t>
            </a:r>
            <a:r>
              <a:rPr lang="en-US" b="1" dirty="0" err="1">
                <a:solidFill>
                  <a:srgbClr val="FFFFFF"/>
                </a:solidFill>
              </a:rPr>
              <a:t>Apophis</a:t>
            </a:r>
            <a:r>
              <a:rPr lang="en-US" b="1" dirty="0">
                <a:solidFill>
                  <a:srgbClr val="FFFFFF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FFFFFF"/>
                </a:solidFill>
              </a:rPr>
              <a:t>Sekenenre</a:t>
            </a:r>
            <a:r>
              <a:rPr lang="en-US" b="1" dirty="0" smtClean="0">
                <a:solidFill>
                  <a:srgbClr val="FFFFFF"/>
                </a:solidFill>
              </a:rPr>
              <a:t> Tao II</a:t>
            </a:r>
            <a:endParaRPr lang="en-US" b="1" dirty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FFFF"/>
                </a:solidFill>
              </a:rPr>
              <a:t>Kamose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3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7715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66800" y="5638800"/>
            <a:ext cx="6781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A group of people labled Hyksos entering Egypt. From the tomb of a 12th dynasty king Khnumhotep II at Beni Hasan. The glyphs above the head of the first animal spell out Hyksos. </a:t>
            </a:r>
          </a:p>
        </p:txBody>
      </p:sp>
    </p:spTree>
    <p:extLst>
      <p:ext uri="{BB962C8B-B14F-4D97-AF65-F5344CB8AC3E}">
        <p14:creationId xmlns:p14="http://schemas.microsoft.com/office/powerpoint/2010/main" val="385436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Tell el-Dab’a (Avaris)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733800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248400" y="64912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Warrior Tomb</a:t>
            </a:r>
          </a:p>
        </p:txBody>
      </p:sp>
      <p:pic>
        <p:nvPicPr>
          <p:cNvPr id="30730" name="Picture 10" descr="stratum_e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64013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2" name="Picture 12" descr="areal_a4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5814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18557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20574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89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Kamose’s Stela</a:t>
            </a:r>
          </a:p>
        </p:txBody>
      </p:sp>
      <p:pic>
        <p:nvPicPr>
          <p:cNvPr id="31748" name="Picture 4" descr="kamose_stel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786419"/>
      </p:ext>
    </p:extLst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90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Wingdings</vt:lpstr>
      <vt:lpstr>Ripple</vt:lpstr>
      <vt:lpstr>The Second Intermediate Period (1660-1539)</vt:lpstr>
      <vt:lpstr>PowerPoint Presentation</vt:lpstr>
      <vt:lpstr>Tell el-Dab’a (Avaris)</vt:lpstr>
      <vt:lpstr>Kamose’s Stela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Intermediate Period (1660-1539)</dc:title>
  <dc:creator>David Miano</dc:creator>
  <cp:lastModifiedBy>David Miano</cp:lastModifiedBy>
  <cp:revision>3</cp:revision>
  <dcterms:created xsi:type="dcterms:W3CDTF">2014-01-20T03:23:19Z</dcterms:created>
  <dcterms:modified xsi:type="dcterms:W3CDTF">2014-01-20T03:34:42Z</dcterms:modified>
</cp:coreProperties>
</file>