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50545-C120-4401-A022-B33675D9FCD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067ED-3ECF-45C3-890A-D09D4A73DC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363B8-CB6E-49E4-9274-534285B1296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1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128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8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50545-C120-4401-A022-B33675D9FCD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0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8CAC-1F24-4219-B98E-50F26F12D7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2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B462-4365-4996-90A8-7B64D190586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6C434-5C7F-40EA-BE09-2118321CC85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1F796-ABE2-401B-B529-9C851BA94DC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9F110-BCCE-4168-AB03-EDF357034C5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FF419-B186-4BD1-83F3-F02328788B1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93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03BBC-2323-412D-9C15-07B088387B2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6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F88CAC-1F24-4219-B98E-50F26F12D7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F88F7-A1F2-42E3-B498-9C32182073C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08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067ED-3ECF-45C3-890A-D09D4A73DC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1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363B8-CB6E-49E4-9274-534285B1296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6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9B462-4365-4996-90A8-7B64D190586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1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6C434-5C7F-40EA-BE09-2118321CC85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1F796-ABE2-401B-B529-9C851BA94DC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9F110-BCCE-4168-AB03-EDF357034C5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4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FF419-B186-4BD1-83F3-F02328788B1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03BBC-2323-412D-9C15-07B088387B2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4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F88F7-A1F2-42E3-B498-9C32182073C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41296-B41F-4057-A433-32580E0CCFAA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55287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95 w 2780"/>
                <a:gd name="T1" fmla="*/ 18 h 953"/>
                <a:gd name="T2" fmla="*/ 2705 w 2780"/>
                <a:gd name="T3" fmla="*/ 24 h 953"/>
                <a:gd name="T4" fmla="*/ 2638 w 2780"/>
                <a:gd name="T5" fmla="*/ 102 h 953"/>
                <a:gd name="T6" fmla="*/ 2535 w 2780"/>
                <a:gd name="T7" fmla="*/ 156 h 953"/>
                <a:gd name="T8" fmla="*/ 2529 w 2780"/>
                <a:gd name="T9" fmla="*/ 222 h 953"/>
                <a:gd name="T10" fmla="*/ 2511 w 2780"/>
                <a:gd name="T11" fmla="*/ 246 h 953"/>
                <a:gd name="T12" fmla="*/ 2493 w 2780"/>
                <a:gd name="T13" fmla="*/ 252 h 953"/>
                <a:gd name="T14" fmla="*/ 2421 w 2780"/>
                <a:gd name="T15" fmla="*/ 210 h 953"/>
                <a:gd name="T16" fmla="*/ 2281 w 2780"/>
                <a:gd name="T17" fmla="*/ 192 h 953"/>
                <a:gd name="T18" fmla="*/ 2257 w 2780"/>
                <a:gd name="T19" fmla="*/ 186 h 953"/>
                <a:gd name="T20" fmla="*/ 2239 w 2780"/>
                <a:gd name="T21" fmla="*/ 192 h 953"/>
                <a:gd name="T22" fmla="*/ 2167 w 2780"/>
                <a:gd name="T23" fmla="*/ 228 h 953"/>
                <a:gd name="T24" fmla="*/ 2131 w 2780"/>
                <a:gd name="T25" fmla="*/ 240 h 953"/>
                <a:gd name="T26" fmla="*/ 2107 w 2780"/>
                <a:gd name="T27" fmla="*/ 246 h 953"/>
                <a:gd name="T28" fmla="*/ 2095 w 2780"/>
                <a:gd name="T29" fmla="*/ 258 h 953"/>
                <a:gd name="T30" fmla="*/ 2095 w 2780"/>
                <a:gd name="T31" fmla="*/ 276 h 953"/>
                <a:gd name="T32" fmla="*/ 2072 w 2780"/>
                <a:gd name="T33" fmla="*/ 300 h 953"/>
                <a:gd name="T34" fmla="*/ 2054 w 2780"/>
                <a:gd name="T35" fmla="*/ 312 h 953"/>
                <a:gd name="T36" fmla="*/ 2042 w 2780"/>
                <a:gd name="T37" fmla="*/ 324 h 953"/>
                <a:gd name="T38" fmla="*/ 2030 w 2780"/>
                <a:gd name="T39" fmla="*/ 336 h 953"/>
                <a:gd name="T40" fmla="*/ 1997 w 2780"/>
                <a:gd name="T41" fmla="*/ 342 h 953"/>
                <a:gd name="T42" fmla="*/ 1931 w 2780"/>
                <a:gd name="T43" fmla="*/ 336 h 953"/>
                <a:gd name="T44" fmla="*/ 1895 w 2780"/>
                <a:gd name="T45" fmla="*/ 330 h 953"/>
                <a:gd name="T46" fmla="*/ 1883 w 2780"/>
                <a:gd name="T47" fmla="*/ 342 h 953"/>
                <a:gd name="T48" fmla="*/ 1871 w 2780"/>
                <a:gd name="T49" fmla="*/ 354 h 953"/>
                <a:gd name="T50" fmla="*/ 1841 w 2780"/>
                <a:gd name="T51" fmla="*/ 360 h 953"/>
                <a:gd name="T52" fmla="*/ 1782 w 2780"/>
                <a:gd name="T53" fmla="*/ 342 h 953"/>
                <a:gd name="T54" fmla="*/ 1758 w 2780"/>
                <a:gd name="T55" fmla="*/ 342 h 953"/>
                <a:gd name="T56" fmla="*/ 1734 w 2780"/>
                <a:gd name="T57" fmla="*/ 354 h 953"/>
                <a:gd name="T58" fmla="*/ 1671 w 2780"/>
                <a:gd name="T59" fmla="*/ 425 h 953"/>
                <a:gd name="T60" fmla="*/ 1629 w 2780"/>
                <a:gd name="T61" fmla="*/ 569 h 953"/>
                <a:gd name="T62" fmla="*/ 1629 w 2780"/>
                <a:gd name="T63" fmla="*/ 593 h 953"/>
                <a:gd name="T64" fmla="*/ 1635 w 2780"/>
                <a:gd name="T65" fmla="*/ 641 h 953"/>
                <a:gd name="T66" fmla="*/ 1653 w 2780"/>
                <a:gd name="T67" fmla="*/ 659 h 953"/>
                <a:gd name="T68" fmla="*/ 1647 w 2780"/>
                <a:gd name="T69" fmla="*/ 671 h 953"/>
                <a:gd name="T70" fmla="*/ 1635 w 2780"/>
                <a:gd name="T71" fmla="*/ 683 h 953"/>
                <a:gd name="T72" fmla="*/ 1557 w 2780"/>
                <a:gd name="T73" fmla="*/ 689 h 953"/>
                <a:gd name="T74" fmla="*/ 1480 w 2780"/>
                <a:gd name="T75" fmla="*/ 629 h 953"/>
                <a:gd name="T76" fmla="*/ 1345 w 2780"/>
                <a:gd name="T77" fmla="*/ 587 h 953"/>
                <a:gd name="T78" fmla="*/ 1196 w 2780"/>
                <a:gd name="T79" fmla="*/ 671 h 953"/>
                <a:gd name="T80" fmla="*/ 1025 w 2780"/>
                <a:gd name="T81" fmla="*/ 731 h 953"/>
                <a:gd name="T82" fmla="*/ 822 w 2780"/>
                <a:gd name="T83" fmla="*/ 743 h 953"/>
                <a:gd name="T84" fmla="*/ 634 w 2780"/>
                <a:gd name="T85" fmla="*/ 701 h 953"/>
                <a:gd name="T86" fmla="*/ 574 w 2780"/>
                <a:gd name="T87" fmla="*/ 695 h 953"/>
                <a:gd name="T88" fmla="*/ 562 w 2780"/>
                <a:gd name="T89" fmla="*/ 701 h 953"/>
                <a:gd name="T90" fmla="*/ 526 w 2780"/>
                <a:gd name="T91" fmla="*/ 731 h 953"/>
                <a:gd name="T92" fmla="*/ 439 w 2780"/>
                <a:gd name="T93" fmla="*/ 809 h 953"/>
                <a:gd name="T94" fmla="*/ 409 w 2780"/>
                <a:gd name="T95" fmla="*/ 821 h 953"/>
                <a:gd name="T96" fmla="*/ 385 w 2780"/>
                <a:gd name="T97" fmla="*/ 821 h 953"/>
                <a:gd name="T98" fmla="*/ 338 w 2780"/>
                <a:gd name="T99" fmla="*/ 827 h 953"/>
                <a:gd name="T100" fmla="*/ 212 w 2780"/>
                <a:gd name="T101" fmla="*/ 851 h 953"/>
                <a:gd name="T102" fmla="*/ 176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807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EAEAEA"/>
                </a:solidFill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1025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26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41296-B41F-4057-A433-32580E0CCFAA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1026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3333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(1076-723)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763000" cy="4302125"/>
          </a:xfrm>
        </p:spPr>
        <p:txBody>
          <a:bodyPr/>
          <a:lstStyle/>
          <a:p>
            <a:pPr eaLnBrk="1" hangingPunct="1">
              <a:defRPr/>
            </a:pPr>
            <a:r>
              <a:rPr lang="en-US" sz="3100" dirty="0" smtClean="0"/>
              <a:t>Three Stages of the TIP:</a:t>
            </a:r>
          </a:p>
          <a:p>
            <a:pPr lvl="1" eaLnBrk="1" hangingPunct="1">
              <a:defRPr/>
            </a:pPr>
            <a:r>
              <a:rPr lang="en-US" dirty="0" smtClean="0"/>
              <a:t>Divided Kingdom (Dynasty 21)</a:t>
            </a:r>
          </a:p>
          <a:p>
            <a:pPr lvl="2" eaLnBrk="1" hangingPunct="1">
              <a:defRPr/>
            </a:pPr>
            <a:r>
              <a:rPr lang="en-US" dirty="0" smtClean="0"/>
              <a:t> 1076-943</a:t>
            </a:r>
          </a:p>
          <a:p>
            <a:pPr lvl="1" eaLnBrk="1" hangingPunct="1">
              <a:defRPr/>
            </a:pPr>
            <a:r>
              <a:rPr lang="en-US" dirty="0" err="1" smtClean="0"/>
              <a:t>Meshwesh</a:t>
            </a:r>
            <a:r>
              <a:rPr lang="en-US" dirty="0" smtClean="0"/>
              <a:t> Libyan Dynasty (Dynasty 22)</a:t>
            </a:r>
          </a:p>
          <a:p>
            <a:pPr lvl="2" eaLnBrk="1" hangingPunct="1">
              <a:defRPr/>
            </a:pPr>
            <a:r>
              <a:rPr lang="en-US" dirty="0" smtClean="0"/>
              <a:t> 943-845</a:t>
            </a:r>
          </a:p>
          <a:p>
            <a:pPr lvl="1" eaLnBrk="1" hangingPunct="1">
              <a:defRPr/>
            </a:pPr>
            <a:r>
              <a:rPr lang="en-US" dirty="0" smtClean="0"/>
              <a:t>Fragmented Kingdom (Dynasties 23-25)</a:t>
            </a:r>
          </a:p>
          <a:p>
            <a:pPr lvl="2" eaLnBrk="1" hangingPunct="1">
              <a:defRPr/>
            </a:pPr>
            <a:r>
              <a:rPr lang="en-US" dirty="0" smtClean="0"/>
              <a:t> 845-723</a:t>
            </a:r>
          </a:p>
        </p:txBody>
      </p:sp>
    </p:spTree>
    <p:extLst>
      <p:ext uri="{BB962C8B-B14F-4D97-AF65-F5344CB8AC3E}">
        <p14:creationId xmlns:p14="http://schemas.microsoft.com/office/powerpoint/2010/main" val="896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Dynasty 25</a:t>
            </a:r>
          </a:p>
          <a:p>
            <a:pPr lvl="1" eaLnBrk="1" hangingPunct="1">
              <a:defRPr/>
            </a:pPr>
            <a:r>
              <a:rPr lang="en-US" b="1" dirty="0" err="1" smtClean="0"/>
              <a:t>Piye</a:t>
            </a:r>
            <a:r>
              <a:rPr lang="en-US" b="1" dirty="0" smtClean="0"/>
              <a:t> (</a:t>
            </a:r>
            <a:r>
              <a:rPr lang="en-US" b="1" dirty="0" err="1" smtClean="0"/>
              <a:t>Piankhi</a:t>
            </a:r>
            <a:r>
              <a:rPr lang="en-US" b="1" dirty="0" smtClean="0"/>
              <a:t>) (753-723)</a:t>
            </a:r>
          </a:p>
        </p:txBody>
      </p:sp>
      <p:pic>
        <p:nvPicPr>
          <p:cNvPr id="14340" name="Picture 4" descr="piyec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6002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Piye and the 25th Dynas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8250"/>
            <a:ext cx="3429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ye and the 25th Dynas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322897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971800" y="2743200"/>
            <a:ext cx="3124200" cy="928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Piye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The Divine Adoratrice</a:t>
            </a:r>
          </a:p>
        </p:txBody>
      </p:sp>
    </p:spTree>
    <p:extLst>
      <p:ext uri="{BB962C8B-B14F-4D97-AF65-F5344CB8AC3E}">
        <p14:creationId xmlns:p14="http://schemas.microsoft.com/office/powerpoint/2010/main" val="64493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</a:t>
            </a:r>
            <a:r>
              <a:rPr lang="en-US" sz="4000" dirty="0" err="1" smtClean="0"/>
              <a:t>Kushite</a:t>
            </a:r>
            <a:r>
              <a:rPr lang="en-US" sz="4000" dirty="0" smtClean="0"/>
              <a:t> Period (722-671)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Shabaka (716-702)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14287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Shabaka from the naos at the temple of Es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9624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The Shabaka 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181600" y="5943600"/>
            <a:ext cx="3124200" cy="65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EAEAEA"/>
                </a:solidFill>
              </a:rPr>
              <a:t>Shabaka</a:t>
            </a:r>
          </a:p>
        </p:txBody>
      </p:sp>
    </p:spTree>
    <p:extLst>
      <p:ext uri="{BB962C8B-B14F-4D97-AF65-F5344CB8AC3E}">
        <p14:creationId xmlns:p14="http://schemas.microsoft.com/office/powerpoint/2010/main" val="207341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PLAN%20pyramids%20el-Kur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4864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9563"/>
            <a:ext cx="37719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626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Period of Assyrian Domination</a:t>
            </a:r>
            <a:br>
              <a:rPr lang="en-US" sz="4000" smtClean="0"/>
            </a:br>
            <a:r>
              <a:rPr lang="en-US" sz="4000" smtClean="0"/>
              <a:t>(671-656)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2414"/>
            <a:ext cx="5943600" cy="460851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Taharqa</a:t>
            </a:r>
            <a:r>
              <a:rPr lang="en-US" dirty="0" smtClean="0"/>
              <a:t> (690-667)</a:t>
            </a:r>
          </a:p>
          <a:p>
            <a:pPr eaLnBrk="1" hangingPunct="1">
              <a:defRPr/>
            </a:pPr>
            <a:r>
              <a:rPr lang="en-US" dirty="0" smtClean="0"/>
              <a:t>Esarhaddon (671-669)</a:t>
            </a:r>
          </a:p>
          <a:p>
            <a:pPr eaLnBrk="1" hangingPunct="1">
              <a:defRPr/>
            </a:pPr>
            <a:r>
              <a:rPr lang="en-US" dirty="0" smtClean="0"/>
              <a:t>Ashurbanipal (669-656)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292350"/>
            <a:ext cx="298767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06825"/>
            <a:ext cx="1981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822429"/>
            <a:ext cx="1945311" cy="184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993834" y="3263899"/>
            <a:ext cx="2514600" cy="147732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EAEAEA"/>
                </a:solidFill>
              </a:rPr>
              <a:t>Taharqa</a:t>
            </a:r>
            <a:endParaRPr lang="en-US" b="1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EAEAEA"/>
                </a:solidFill>
              </a:rPr>
              <a:t>Esarhaddon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EAEAEA"/>
                </a:solidFill>
              </a:rPr>
              <a:t>Inaros</a:t>
            </a:r>
            <a:r>
              <a:rPr lang="en-US" b="1" dirty="0" smtClean="0">
                <a:solidFill>
                  <a:srgbClr val="EAEAEA"/>
                </a:solidFill>
              </a:rPr>
              <a:t> I</a:t>
            </a:r>
            <a:endParaRPr lang="en-US" b="1" dirty="0" smtClean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EAEAEA"/>
                </a:solidFill>
              </a:rPr>
              <a:t>Tanwetamani</a:t>
            </a:r>
            <a:endParaRPr lang="en-US" b="1" dirty="0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8660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4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  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Dynasty 21 (1076-944)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err="1" smtClean="0"/>
              <a:t>Nebanedbjed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Smendes</a:t>
            </a:r>
            <a:r>
              <a:rPr lang="en-US" dirty="0" smtClean="0"/>
              <a:t>) (1076-1052)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1524000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1600200"/>
            <a:ext cx="30384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543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Libyan Dynasty (Dynasty 22)</a:t>
            </a:r>
          </a:p>
          <a:p>
            <a:pPr lvl="1" eaLnBrk="1" hangingPunct="1">
              <a:defRPr/>
            </a:pPr>
            <a:r>
              <a:rPr lang="en-US" dirty="0" err="1" smtClean="0"/>
              <a:t>Meshwesh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The </a:t>
            </a:r>
            <a:r>
              <a:rPr lang="en-US" dirty="0" err="1" smtClean="0"/>
              <a:t>Serapeum</a:t>
            </a:r>
            <a:r>
              <a:rPr lang="en-US" dirty="0" smtClean="0"/>
              <a:t>                           and the </a:t>
            </a:r>
            <a:r>
              <a:rPr lang="en-US" dirty="0" err="1" smtClean="0"/>
              <a:t>Apis</a:t>
            </a:r>
            <a:r>
              <a:rPr lang="en-US" dirty="0" smtClean="0"/>
              <a:t> Bulls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2438400"/>
            <a:ext cx="29892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26193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133600" y="3733800"/>
            <a:ext cx="3124200" cy="65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Apis Bull</a:t>
            </a:r>
          </a:p>
        </p:txBody>
      </p:sp>
    </p:spTree>
    <p:extLst>
      <p:ext uri="{BB962C8B-B14F-4D97-AF65-F5344CB8AC3E}">
        <p14:creationId xmlns:p14="http://schemas.microsoft.com/office/powerpoint/2010/main" val="12976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Symbols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262062"/>
            <a:ext cx="3905250" cy="520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5251" y="6513124"/>
            <a:ext cx="443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err="1">
                <a:solidFill>
                  <a:srgbClr val="EAEAEA"/>
                </a:solidFill>
              </a:rPr>
              <a:t>Merneptah</a:t>
            </a:r>
            <a:r>
              <a:rPr lang="en-US" sz="1200" dirty="0">
                <a:solidFill>
                  <a:srgbClr val="EAEAEA"/>
                </a:solidFill>
              </a:rPr>
              <a:t> making offerings to </a:t>
            </a:r>
            <a:r>
              <a:rPr lang="en-US" sz="1200" dirty="0" err="1">
                <a:solidFill>
                  <a:srgbClr val="EAEAEA"/>
                </a:solidFill>
              </a:rPr>
              <a:t>Ptah</a:t>
            </a:r>
            <a:endParaRPr lang="en-US" sz="1200" dirty="0">
              <a:solidFill>
                <a:srgbClr val="EAEAEA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34" y="1666580"/>
            <a:ext cx="2238375" cy="181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4798"/>
            <a:ext cx="4472465" cy="2916825"/>
          </a:xfrm>
          <a:prstGeom prst="rect">
            <a:avLst/>
          </a:prstGeom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97569" y="1912274"/>
            <a:ext cx="2032096" cy="120032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ankh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EAEAEA"/>
                </a:solidFill>
              </a:rPr>
              <a:t>djed</a:t>
            </a:r>
            <a:endParaRPr lang="en-US" b="1" dirty="0">
              <a:solidFill>
                <a:srgbClr val="EAEAEA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AEAEA"/>
                </a:solidFill>
              </a:rPr>
              <a:t>was</a:t>
            </a:r>
          </a:p>
        </p:txBody>
      </p:sp>
    </p:spTree>
    <p:extLst>
      <p:ext uri="{BB962C8B-B14F-4D97-AF65-F5344CB8AC3E}">
        <p14:creationId xmlns:p14="http://schemas.microsoft.com/office/powerpoint/2010/main" val="36711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Libyan Dynasty (Dynasty 22)</a:t>
            </a:r>
          </a:p>
          <a:p>
            <a:pPr lvl="1" eaLnBrk="1" hangingPunct="1">
              <a:defRPr/>
            </a:pPr>
            <a:r>
              <a:rPr lang="en-US" b="1" dirty="0" err="1" smtClean="0"/>
              <a:t>Sheshonq</a:t>
            </a:r>
            <a:r>
              <a:rPr lang="en-US" b="1" dirty="0" smtClean="0"/>
              <a:t> I </a:t>
            </a:r>
            <a:r>
              <a:rPr lang="en-US" dirty="0" smtClean="0"/>
              <a:t>(943-923)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44" y="2303463"/>
            <a:ext cx="19335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Sheshonq I depicted on the walls at Kar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76600"/>
            <a:ext cx="36576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Sheshonq 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14800"/>
            <a:ext cx="29622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3124200" cy="65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Sheshonq I</a:t>
            </a:r>
          </a:p>
        </p:txBody>
      </p:sp>
    </p:spTree>
    <p:extLst>
      <p:ext uri="{BB962C8B-B14F-4D97-AF65-F5344CB8AC3E}">
        <p14:creationId xmlns:p14="http://schemas.microsoft.com/office/powerpoint/2010/main" val="3536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Libyan Dynasty (Dynasty 22)</a:t>
            </a:r>
          </a:p>
          <a:p>
            <a:pPr lvl="1" eaLnBrk="1" hangingPunct="1">
              <a:defRPr/>
            </a:pPr>
            <a:r>
              <a:rPr lang="en-US" b="1" dirty="0" err="1" smtClean="0"/>
              <a:t>Osorkon</a:t>
            </a:r>
            <a:r>
              <a:rPr lang="en-US" b="1" dirty="0" smtClean="0"/>
              <a:t> II </a:t>
            </a:r>
            <a:r>
              <a:rPr lang="en-US" dirty="0" smtClean="0"/>
              <a:t>(876-842)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79" y="2284603"/>
            <a:ext cx="1327478" cy="83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Faience statuette of King Osorkon II kneeling to present offer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506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Relief of Osorkon II and Queen Karomama I from the reed granite hall at Bubasti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346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1" descr="Granite head of Osorkon II from Tan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98" y="3352800"/>
            <a:ext cx="302517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6934200" y="2254804"/>
            <a:ext cx="2133600" cy="928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Osorkon II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Bubastis</a:t>
            </a:r>
          </a:p>
        </p:txBody>
      </p:sp>
    </p:spTree>
    <p:extLst>
      <p:ext uri="{BB962C8B-B14F-4D97-AF65-F5344CB8AC3E}">
        <p14:creationId xmlns:p14="http://schemas.microsoft.com/office/powerpoint/2010/main" val="1082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Bubastis (Tel Basta)</a:t>
            </a:r>
          </a:p>
        </p:txBody>
      </p:sp>
      <p:pic>
        <p:nvPicPr>
          <p:cNvPr id="11267" name="Picture 4" descr="Plan of Tel Ba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4958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The Temple of Bas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600200"/>
            <a:ext cx="317976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Statue of Hath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16446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Third Intermediate Period </a:t>
            </a:r>
            <a:r>
              <a:rPr lang="en-US" sz="4000" dirty="0"/>
              <a:t>(1076-723)</a:t>
            </a:r>
            <a:endParaRPr lang="en-US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Fragmented Kingdom   (Dynasties 23-25)</a:t>
            </a:r>
          </a:p>
          <a:p>
            <a:pPr lvl="1" eaLnBrk="1" hangingPunct="1">
              <a:defRPr/>
            </a:pPr>
            <a:r>
              <a:rPr lang="en-US" dirty="0" smtClean="0"/>
              <a:t>Dynasty 23 (845-723)</a:t>
            </a:r>
          </a:p>
          <a:p>
            <a:pPr lvl="2" eaLnBrk="1" hangingPunct="1">
              <a:defRPr/>
            </a:pPr>
            <a:r>
              <a:rPr lang="en-US" dirty="0" smtClean="0"/>
              <a:t>Ruled from </a:t>
            </a:r>
            <a:r>
              <a:rPr lang="en-US" dirty="0" err="1" smtClean="0"/>
              <a:t>Leontopolis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Dynasty 24 (736-723)</a:t>
            </a:r>
          </a:p>
          <a:p>
            <a:pPr lvl="2" eaLnBrk="1" hangingPunct="1">
              <a:defRPr/>
            </a:pPr>
            <a:r>
              <a:rPr lang="en-US" dirty="0" smtClean="0"/>
              <a:t>Ruled from Sais</a:t>
            </a:r>
          </a:p>
          <a:p>
            <a:pPr lvl="1" eaLnBrk="1" hangingPunct="1">
              <a:defRPr/>
            </a:pPr>
            <a:r>
              <a:rPr lang="en-US" dirty="0" smtClean="0"/>
              <a:t>Dynasty 25 (753-656)</a:t>
            </a:r>
          </a:p>
          <a:p>
            <a:pPr lvl="2" eaLnBrk="1" hangingPunct="1">
              <a:defRPr/>
            </a:pPr>
            <a:r>
              <a:rPr lang="en-US" dirty="0" smtClean="0"/>
              <a:t>Came from Napata in Kush (Nubia)</a:t>
            </a:r>
          </a:p>
          <a:p>
            <a:pPr lvl="2" eaLnBrk="1" hangingPunct="1">
              <a:defRPr/>
            </a:pPr>
            <a:r>
              <a:rPr lang="en-US" dirty="0" smtClean="0"/>
              <a:t>Ruled from Memphis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3124200" cy="654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Key Terms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EAEAEA"/>
                </a:solidFill>
              </a:rPr>
              <a:t>Tefnakhte</a:t>
            </a:r>
          </a:p>
        </p:txBody>
      </p:sp>
    </p:spTree>
    <p:extLst>
      <p:ext uri="{BB962C8B-B14F-4D97-AF65-F5344CB8AC3E}">
        <p14:creationId xmlns:p14="http://schemas.microsoft.com/office/powerpoint/2010/main" val="34114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5020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361632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253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Verdana</vt:lpstr>
      <vt:lpstr>Wingdings</vt:lpstr>
      <vt:lpstr>Cliff</vt:lpstr>
      <vt:lpstr>1_Cliff</vt:lpstr>
      <vt:lpstr>The Third Intermediate Period (1076-723)</vt:lpstr>
      <vt:lpstr>The Third Intermediate Period    (1076-723)</vt:lpstr>
      <vt:lpstr>The Third Intermediate Period (1076-723)</vt:lpstr>
      <vt:lpstr>Bull Symbols</vt:lpstr>
      <vt:lpstr>The Third Intermediate Period (1076-723)</vt:lpstr>
      <vt:lpstr>The Third Intermediate Period (1076-723)</vt:lpstr>
      <vt:lpstr>Bubastis (Tel Basta)</vt:lpstr>
      <vt:lpstr>The Third Intermediate Period (1076-723)</vt:lpstr>
      <vt:lpstr>PowerPoint Presentation</vt:lpstr>
      <vt:lpstr>The Third Intermediate Period (1076-723)</vt:lpstr>
      <vt:lpstr>The Kushite Period (722-671)</vt:lpstr>
      <vt:lpstr>PowerPoint Presentation</vt:lpstr>
      <vt:lpstr>Period of Assyrian Domination (671-656)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Third Intermediate Period (1076-723)</dc:title>
  <dc:creator>David Miano</dc:creator>
  <cp:lastModifiedBy>David Miano</cp:lastModifiedBy>
  <cp:revision>4</cp:revision>
  <dcterms:created xsi:type="dcterms:W3CDTF">2014-01-21T00:25:23Z</dcterms:created>
  <dcterms:modified xsi:type="dcterms:W3CDTF">2014-01-23T20:07:00Z</dcterms:modified>
</cp:coreProperties>
</file>