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52"/>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80" r:id="rId27"/>
    <p:sldId id="281" r:id="rId28"/>
    <p:sldId id="282" r:id="rId29"/>
    <p:sldId id="304"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4" d="100"/>
          <a:sy n="74" d="100"/>
        </p:scale>
        <p:origin x="129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84B71-5A39-40C1-8730-7F187B258DE2}" type="datetimeFigureOut">
              <a:rPr lang="en-US" smtClean="0"/>
              <a:t>8/14/2014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E29F11-7922-4360-90A8-834D47871194}" type="slidenum">
              <a:rPr lang="en-US" smtClean="0"/>
              <a:t>‹#›</a:t>
            </a:fld>
            <a:endParaRPr lang="en-US"/>
          </a:p>
        </p:txBody>
      </p:sp>
    </p:spTree>
    <p:extLst>
      <p:ext uri="{BB962C8B-B14F-4D97-AF65-F5344CB8AC3E}">
        <p14:creationId xmlns:p14="http://schemas.microsoft.com/office/powerpoint/2010/main" val="36762727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800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804679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46435"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69894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48483"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815533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50531"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7688403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52579"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216323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46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215944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6674" name="Rectangle 2"/>
          <p:cNvSpPr>
            <a:spLocks noGrp="1" noRot="1" noChangeAspect="1" noChangeArrowheads="1" noTextEdit="1"/>
          </p:cNvSpPr>
          <p:nvPr>
            <p:ph type="sldImg"/>
          </p:nvPr>
        </p:nvSpPr>
        <p:spPr>
          <a:xfrm>
            <a:off x="1588" y="0"/>
            <a:ext cx="1587" cy="1588"/>
          </a:xfrm>
          <a:ln/>
          <a:extLst>
            <a:ext uri="{91240B29-F687-4F45-9708-019B960494DF}">
              <a14:hiddenLine xmlns:a14="http://schemas.microsoft.com/office/drawing/2010/main" w="9525">
                <a:solidFill>
                  <a:srgbClr val="808080"/>
                </a:solidFill>
                <a:miter lim="800000"/>
                <a:headEnd/>
                <a:tailEnd/>
              </a14:hiddenLine>
            </a:ext>
          </a:extLst>
        </p:spPr>
      </p:sp>
      <p:sp>
        <p:nvSpPr>
          <p:cNvPr id="156675"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557347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87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788369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07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077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997909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8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281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181919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888231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551458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8970627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410883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101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4599887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112013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715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48979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6446482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25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125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9496678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510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1543991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32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329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90322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534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510285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7710831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3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7900361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4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789319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149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051684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53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353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3400573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55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558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003523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763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763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4361713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68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968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97441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73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173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447790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377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377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457536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82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582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120094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34147"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8953953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787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787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933782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92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992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8155999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197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197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8495531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401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401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4823095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606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6067"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5143842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1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811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646454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01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0163"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857113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210"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2211"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9978262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258"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4259"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69892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5" name="Rectangle 2"/>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826239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38243"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379820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40291"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407738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42339"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73202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1143000" y="695325"/>
            <a:ext cx="4572000" cy="3429000"/>
          </a:xfrm>
          <a:ln/>
          <a:extLst>
            <a:ext uri="{91240B29-F687-4F45-9708-019B960494DF}">
              <a14:hiddenLine xmlns:a14="http://schemas.microsoft.com/office/drawing/2010/main" w="9525">
                <a:solidFill>
                  <a:srgbClr val="808080"/>
                </a:solidFill>
                <a:miter lim="800000"/>
                <a:headEnd/>
                <a:tailEnd/>
              </a14:hiddenLine>
            </a:ext>
          </a:extLst>
        </p:spPr>
      </p:sp>
      <p:sp>
        <p:nvSpPr>
          <p:cNvPr id="144387" name="Rectangle 3"/>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567195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E2FC7DE-0D02-402B-9680-09358B13B9BB}" type="datetimeFigureOut">
              <a:rPr lang="en-US" smtClean="0"/>
              <a:t>8/14/2014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62959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2FC7DE-0D02-402B-9680-09358B13B9BB}" type="datetimeFigureOut">
              <a:rPr lang="en-US" smtClean="0"/>
              <a:t>8/14/2014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677620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2FC7DE-0D02-402B-9680-09358B13B9BB}" type="datetimeFigureOut">
              <a:rPr lang="en-US" smtClean="0"/>
              <a:t>8/14/2014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2755595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0"/>
          <p:cNvSpPr>
            <a:spLocks noGrp="1" noChangeArrowheads="1"/>
          </p:cNvSpPr>
          <p:nvPr>
            <p:ph type="sldNum" idx="10"/>
          </p:nvPr>
        </p:nvSpPr>
        <p:spPr>
          <a:ln/>
        </p:spPr>
        <p:txBody>
          <a:bodyPr/>
          <a:lstStyle>
            <a:lvl1pPr>
              <a:defRPr/>
            </a:lvl1pPr>
          </a:lstStyle>
          <a:p>
            <a:pPr>
              <a:defRPr/>
            </a:pPr>
            <a:fld id="{936BBC90-C498-41B8-89C9-A8CAEF5DAAF6}" type="slidenum">
              <a:rPr lang="en-US"/>
              <a:pPr>
                <a:defRPr/>
              </a:pPr>
              <a:t>‹#›</a:t>
            </a:fld>
            <a:endParaRPr lang="en-US"/>
          </a:p>
        </p:txBody>
      </p:sp>
    </p:spTree>
    <p:extLst>
      <p:ext uri="{BB962C8B-B14F-4D97-AF65-F5344CB8AC3E}">
        <p14:creationId xmlns:p14="http://schemas.microsoft.com/office/powerpoint/2010/main" val="3990518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0"/>
          <p:cNvSpPr>
            <a:spLocks noGrp="1" noChangeArrowheads="1"/>
          </p:cNvSpPr>
          <p:nvPr>
            <p:ph type="sldNum" idx="10"/>
          </p:nvPr>
        </p:nvSpPr>
        <p:spPr>
          <a:ln/>
        </p:spPr>
        <p:txBody>
          <a:bodyPr/>
          <a:lstStyle>
            <a:lvl1pPr>
              <a:defRPr/>
            </a:lvl1pPr>
          </a:lstStyle>
          <a:p>
            <a:pPr>
              <a:defRPr/>
            </a:pPr>
            <a:fld id="{10138F60-7CD5-4740-9FB0-528965D4874A}" type="slidenum">
              <a:rPr lang="en-US"/>
              <a:pPr>
                <a:defRPr/>
              </a:pPr>
              <a:t>‹#›</a:t>
            </a:fld>
            <a:endParaRPr lang="en-US"/>
          </a:p>
        </p:txBody>
      </p:sp>
    </p:spTree>
    <p:extLst>
      <p:ext uri="{BB962C8B-B14F-4D97-AF65-F5344CB8AC3E}">
        <p14:creationId xmlns:p14="http://schemas.microsoft.com/office/powerpoint/2010/main" val="36153197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0"/>
          <p:cNvSpPr>
            <a:spLocks noGrp="1" noChangeArrowheads="1"/>
          </p:cNvSpPr>
          <p:nvPr>
            <p:ph type="sldNum" idx="10"/>
          </p:nvPr>
        </p:nvSpPr>
        <p:spPr>
          <a:ln/>
        </p:spPr>
        <p:txBody>
          <a:bodyPr/>
          <a:lstStyle>
            <a:lvl1pPr>
              <a:defRPr/>
            </a:lvl1pPr>
          </a:lstStyle>
          <a:p>
            <a:pPr>
              <a:defRPr/>
            </a:pPr>
            <a:fld id="{320A53F9-C89A-4282-B9B4-86899CF105E6}" type="slidenum">
              <a:rPr lang="en-US"/>
              <a:pPr>
                <a:defRPr/>
              </a:pPr>
              <a:t>‹#›</a:t>
            </a:fld>
            <a:endParaRPr lang="en-US"/>
          </a:p>
        </p:txBody>
      </p:sp>
    </p:spTree>
    <p:extLst>
      <p:ext uri="{BB962C8B-B14F-4D97-AF65-F5344CB8AC3E}">
        <p14:creationId xmlns:p14="http://schemas.microsoft.com/office/powerpoint/2010/main" val="3506339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632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0"/>
          <p:cNvSpPr>
            <a:spLocks noGrp="1" noChangeArrowheads="1"/>
          </p:cNvSpPr>
          <p:nvPr>
            <p:ph type="sldNum" idx="10"/>
          </p:nvPr>
        </p:nvSpPr>
        <p:spPr>
          <a:ln/>
        </p:spPr>
        <p:txBody>
          <a:bodyPr/>
          <a:lstStyle>
            <a:lvl1pPr>
              <a:defRPr/>
            </a:lvl1pPr>
          </a:lstStyle>
          <a:p>
            <a:pPr>
              <a:defRPr/>
            </a:pPr>
            <a:fld id="{D3CDDD9A-2A8C-465A-A6BA-C94EEA034C97}" type="slidenum">
              <a:rPr lang="en-US"/>
              <a:pPr>
                <a:defRPr/>
              </a:pPr>
              <a:t>‹#›</a:t>
            </a:fld>
            <a:endParaRPr lang="en-US"/>
          </a:p>
        </p:txBody>
      </p:sp>
    </p:spTree>
    <p:extLst>
      <p:ext uri="{BB962C8B-B14F-4D97-AF65-F5344CB8AC3E}">
        <p14:creationId xmlns:p14="http://schemas.microsoft.com/office/powerpoint/2010/main" val="2758879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0"/>
          <p:cNvSpPr>
            <a:spLocks noGrp="1" noChangeArrowheads="1"/>
          </p:cNvSpPr>
          <p:nvPr>
            <p:ph type="sldNum" idx="10"/>
          </p:nvPr>
        </p:nvSpPr>
        <p:spPr>
          <a:ln/>
        </p:spPr>
        <p:txBody>
          <a:bodyPr/>
          <a:lstStyle>
            <a:lvl1pPr>
              <a:defRPr/>
            </a:lvl1pPr>
          </a:lstStyle>
          <a:p>
            <a:pPr>
              <a:defRPr/>
            </a:pPr>
            <a:fld id="{B99B1E38-DF6F-46FF-B6C2-FAE5DAA286CA}" type="slidenum">
              <a:rPr lang="en-US"/>
              <a:pPr>
                <a:defRPr/>
              </a:pPr>
              <a:t>‹#›</a:t>
            </a:fld>
            <a:endParaRPr lang="en-US"/>
          </a:p>
        </p:txBody>
      </p:sp>
    </p:spTree>
    <p:extLst>
      <p:ext uri="{BB962C8B-B14F-4D97-AF65-F5344CB8AC3E}">
        <p14:creationId xmlns:p14="http://schemas.microsoft.com/office/powerpoint/2010/main" val="6111178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0"/>
          <p:cNvSpPr>
            <a:spLocks noGrp="1" noChangeArrowheads="1"/>
          </p:cNvSpPr>
          <p:nvPr>
            <p:ph type="sldNum" idx="10"/>
          </p:nvPr>
        </p:nvSpPr>
        <p:spPr>
          <a:ln/>
        </p:spPr>
        <p:txBody>
          <a:bodyPr/>
          <a:lstStyle>
            <a:lvl1pPr>
              <a:defRPr/>
            </a:lvl1pPr>
          </a:lstStyle>
          <a:p>
            <a:pPr>
              <a:defRPr/>
            </a:pPr>
            <a:fld id="{24F939B9-22B8-4B86-A126-52840AD93718}" type="slidenum">
              <a:rPr lang="en-US"/>
              <a:pPr>
                <a:defRPr/>
              </a:pPr>
              <a:t>‹#›</a:t>
            </a:fld>
            <a:endParaRPr lang="en-US"/>
          </a:p>
        </p:txBody>
      </p:sp>
    </p:spTree>
    <p:extLst>
      <p:ext uri="{BB962C8B-B14F-4D97-AF65-F5344CB8AC3E}">
        <p14:creationId xmlns:p14="http://schemas.microsoft.com/office/powerpoint/2010/main" val="4218338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0"/>
          <p:cNvSpPr>
            <a:spLocks noGrp="1" noChangeArrowheads="1"/>
          </p:cNvSpPr>
          <p:nvPr>
            <p:ph type="sldNum" idx="10"/>
          </p:nvPr>
        </p:nvSpPr>
        <p:spPr>
          <a:ln/>
        </p:spPr>
        <p:txBody>
          <a:bodyPr/>
          <a:lstStyle>
            <a:lvl1pPr>
              <a:defRPr/>
            </a:lvl1pPr>
          </a:lstStyle>
          <a:p>
            <a:pPr>
              <a:defRPr/>
            </a:pPr>
            <a:fld id="{20AFFB2A-B030-42AB-9AB8-266268D59794}" type="slidenum">
              <a:rPr lang="en-US"/>
              <a:pPr>
                <a:defRPr/>
              </a:pPr>
              <a:t>‹#›</a:t>
            </a:fld>
            <a:endParaRPr lang="en-US"/>
          </a:p>
        </p:txBody>
      </p:sp>
    </p:spTree>
    <p:extLst>
      <p:ext uri="{BB962C8B-B14F-4D97-AF65-F5344CB8AC3E}">
        <p14:creationId xmlns:p14="http://schemas.microsoft.com/office/powerpoint/2010/main" val="3606695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0"/>
          <p:cNvSpPr>
            <a:spLocks noGrp="1" noChangeArrowheads="1"/>
          </p:cNvSpPr>
          <p:nvPr>
            <p:ph type="sldNum" idx="10"/>
          </p:nvPr>
        </p:nvSpPr>
        <p:spPr>
          <a:ln/>
        </p:spPr>
        <p:txBody>
          <a:bodyPr/>
          <a:lstStyle>
            <a:lvl1pPr>
              <a:defRPr/>
            </a:lvl1pPr>
          </a:lstStyle>
          <a:p>
            <a:pPr>
              <a:defRPr/>
            </a:pPr>
            <a:fld id="{8F7CD41B-611F-4C8A-B105-D0C47C2BBCF9}" type="slidenum">
              <a:rPr lang="en-US"/>
              <a:pPr>
                <a:defRPr/>
              </a:pPr>
              <a:t>‹#›</a:t>
            </a:fld>
            <a:endParaRPr lang="en-US"/>
          </a:p>
        </p:txBody>
      </p:sp>
    </p:spTree>
    <p:extLst>
      <p:ext uri="{BB962C8B-B14F-4D97-AF65-F5344CB8AC3E}">
        <p14:creationId xmlns:p14="http://schemas.microsoft.com/office/powerpoint/2010/main" val="885197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E2FC7DE-0D02-402B-9680-09358B13B9BB}" type="datetimeFigureOut">
              <a:rPr lang="en-US" smtClean="0"/>
              <a:t>8/14/2014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812556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0"/>
          <p:cNvSpPr>
            <a:spLocks noGrp="1" noChangeArrowheads="1"/>
          </p:cNvSpPr>
          <p:nvPr>
            <p:ph type="sldNum" idx="10"/>
          </p:nvPr>
        </p:nvSpPr>
        <p:spPr>
          <a:ln/>
        </p:spPr>
        <p:txBody>
          <a:bodyPr/>
          <a:lstStyle>
            <a:lvl1pPr>
              <a:defRPr/>
            </a:lvl1pPr>
          </a:lstStyle>
          <a:p>
            <a:pPr>
              <a:defRPr/>
            </a:pPr>
            <a:fld id="{CB13E105-9A77-4A1D-AD53-7E0826FE6EBE}" type="slidenum">
              <a:rPr lang="en-US"/>
              <a:pPr>
                <a:defRPr/>
              </a:pPr>
              <a:t>‹#›</a:t>
            </a:fld>
            <a:endParaRPr lang="en-US"/>
          </a:p>
        </p:txBody>
      </p:sp>
    </p:spTree>
    <p:extLst>
      <p:ext uri="{BB962C8B-B14F-4D97-AF65-F5344CB8AC3E}">
        <p14:creationId xmlns:p14="http://schemas.microsoft.com/office/powerpoint/2010/main" val="3167492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0"/>
          <p:cNvSpPr>
            <a:spLocks noGrp="1" noChangeArrowheads="1"/>
          </p:cNvSpPr>
          <p:nvPr>
            <p:ph type="sldNum" idx="10"/>
          </p:nvPr>
        </p:nvSpPr>
        <p:spPr>
          <a:ln/>
        </p:spPr>
        <p:txBody>
          <a:bodyPr/>
          <a:lstStyle>
            <a:lvl1pPr>
              <a:defRPr/>
            </a:lvl1pPr>
          </a:lstStyle>
          <a:p>
            <a:pPr>
              <a:defRPr/>
            </a:pPr>
            <a:fld id="{33621644-8164-41F4-99C0-C3DBBBA95822}" type="slidenum">
              <a:rPr lang="en-US"/>
              <a:pPr>
                <a:defRPr/>
              </a:pPr>
              <a:t>‹#›</a:t>
            </a:fld>
            <a:endParaRPr lang="en-US"/>
          </a:p>
        </p:txBody>
      </p:sp>
    </p:spTree>
    <p:extLst>
      <p:ext uri="{BB962C8B-B14F-4D97-AF65-F5344CB8AC3E}">
        <p14:creationId xmlns:p14="http://schemas.microsoft.com/office/powerpoint/2010/main" val="2879323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6125" y="227013"/>
            <a:ext cx="1868488"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46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0"/>
          <p:cNvSpPr>
            <a:spLocks noGrp="1" noChangeArrowheads="1"/>
          </p:cNvSpPr>
          <p:nvPr>
            <p:ph type="sldNum" idx="10"/>
          </p:nvPr>
        </p:nvSpPr>
        <p:spPr>
          <a:ln/>
        </p:spPr>
        <p:txBody>
          <a:bodyPr/>
          <a:lstStyle>
            <a:lvl1pPr>
              <a:defRPr/>
            </a:lvl1pPr>
          </a:lstStyle>
          <a:p>
            <a:pPr>
              <a:defRPr/>
            </a:pPr>
            <a:fld id="{0BCF112F-0CED-4B1E-99CE-2C9950BB936A}" type="slidenum">
              <a:rPr lang="en-US"/>
              <a:pPr>
                <a:defRPr/>
              </a:pPr>
              <a:t>‹#›</a:t>
            </a:fld>
            <a:endParaRPr lang="en-US"/>
          </a:p>
        </p:txBody>
      </p:sp>
    </p:spTree>
    <p:extLst>
      <p:ext uri="{BB962C8B-B14F-4D97-AF65-F5344CB8AC3E}">
        <p14:creationId xmlns:p14="http://schemas.microsoft.com/office/powerpoint/2010/main" val="1002415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0"/>
          <p:cNvSpPr>
            <a:spLocks noGrp="1" noChangeArrowheads="1"/>
          </p:cNvSpPr>
          <p:nvPr>
            <p:ph type="sldNum" idx="10"/>
          </p:nvPr>
        </p:nvSpPr>
        <p:spPr>
          <a:ln/>
        </p:spPr>
        <p:txBody>
          <a:bodyPr/>
          <a:lstStyle>
            <a:lvl1pPr>
              <a:defRPr/>
            </a:lvl1pPr>
          </a:lstStyle>
          <a:p>
            <a:pPr>
              <a:defRPr/>
            </a:pPr>
            <a:fld id="{46366A09-1BA2-48EF-8255-9ED6A07DB5F5}" type="slidenum">
              <a:rPr lang="en-US"/>
              <a:pPr>
                <a:defRPr/>
              </a:pPr>
              <a:t>‹#›</a:t>
            </a:fld>
            <a:endParaRPr lang="en-US"/>
          </a:p>
        </p:txBody>
      </p:sp>
    </p:spTree>
    <p:extLst>
      <p:ext uri="{BB962C8B-B14F-4D97-AF65-F5344CB8AC3E}">
        <p14:creationId xmlns:p14="http://schemas.microsoft.com/office/powerpoint/2010/main" val="28894867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0"/>
          <p:cNvSpPr>
            <a:spLocks noGrp="1" noChangeArrowheads="1"/>
          </p:cNvSpPr>
          <p:nvPr>
            <p:ph type="sldNum" idx="10"/>
          </p:nvPr>
        </p:nvSpPr>
        <p:spPr>
          <a:ln/>
        </p:spPr>
        <p:txBody>
          <a:bodyPr/>
          <a:lstStyle>
            <a:lvl1pPr>
              <a:defRPr/>
            </a:lvl1pPr>
          </a:lstStyle>
          <a:p>
            <a:pPr>
              <a:defRPr/>
            </a:pPr>
            <a:fld id="{4C31D051-3961-4AF2-9554-47D131EC2B27}" type="slidenum">
              <a:rPr lang="en-US"/>
              <a:pPr>
                <a:defRPr/>
              </a:pPr>
              <a:t>‹#›</a:t>
            </a:fld>
            <a:endParaRPr lang="en-US"/>
          </a:p>
        </p:txBody>
      </p:sp>
    </p:spTree>
    <p:extLst>
      <p:ext uri="{BB962C8B-B14F-4D97-AF65-F5344CB8AC3E}">
        <p14:creationId xmlns:p14="http://schemas.microsoft.com/office/powerpoint/2010/main" val="3685505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0"/>
          <p:cNvSpPr>
            <a:spLocks noGrp="1" noChangeArrowheads="1"/>
          </p:cNvSpPr>
          <p:nvPr>
            <p:ph type="sldNum" idx="10"/>
          </p:nvPr>
        </p:nvSpPr>
        <p:spPr>
          <a:ln/>
        </p:spPr>
        <p:txBody>
          <a:bodyPr/>
          <a:lstStyle>
            <a:lvl1pPr>
              <a:defRPr/>
            </a:lvl1pPr>
          </a:lstStyle>
          <a:p>
            <a:pPr>
              <a:defRPr/>
            </a:pPr>
            <a:fld id="{BEEE3BCB-2498-4030-B0D0-3C6CF78775FD}" type="slidenum">
              <a:rPr lang="en-US"/>
              <a:pPr>
                <a:defRPr/>
              </a:pPr>
              <a:t>‹#›</a:t>
            </a:fld>
            <a:endParaRPr lang="en-US"/>
          </a:p>
        </p:txBody>
      </p:sp>
    </p:spTree>
    <p:extLst>
      <p:ext uri="{BB962C8B-B14F-4D97-AF65-F5344CB8AC3E}">
        <p14:creationId xmlns:p14="http://schemas.microsoft.com/office/powerpoint/2010/main" val="22849733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3525" y="1598613"/>
            <a:ext cx="361632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032250" y="1598613"/>
            <a:ext cx="3616325"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0"/>
          <p:cNvSpPr>
            <a:spLocks noGrp="1" noChangeArrowheads="1"/>
          </p:cNvSpPr>
          <p:nvPr>
            <p:ph type="sldNum" idx="10"/>
          </p:nvPr>
        </p:nvSpPr>
        <p:spPr>
          <a:ln/>
        </p:spPr>
        <p:txBody>
          <a:bodyPr/>
          <a:lstStyle>
            <a:lvl1pPr>
              <a:defRPr/>
            </a:lvl1pPr>
          </a:lstStyle>
          <a:p>
            <a:pPr>
              <a:defRPr/>
            </a:pPr>
            <a:fld id="{6FEE68FE-93D7-49C3-B831-956C30C5D01A}" type="slidenum">
              <a:rPr lang="en-US"/>
              <a:pPr>
                <a:defRPr/>
              </a:pPr>
              <a:t>‹#›</a:t>
            </a:fld>
            <a:endParaRPr lang="en-US"/>
          </a:p>
        </p:txBody>
      </p:sp>
    </p:spTree>
    <p:extLst>
      <p:ext uri="{BB962C8B-B14F-4D97-AF65-F5344CB8AC3E}">
        <p14:creationId xmlns:p14="http://schemas.microsoft.com/office/powerpoint/2010/main" val="1447272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0"/>
          <p:cNvSpPr>
            <a:spLocks noGrp="1" noChangeArrowheads="1"/>
          </p:cNvSpPr>
          <p:nvPr>
            <p:ph type="sldNum" idx="10"/>
          </p:nvPr>
        </p:nvSpPr>
        <p:spPr>
          <a:ln/>
        </p:spPr>
        <p:txBody>
          <a:bodyPr/>
          <a:lstStyle>
            <a:lvl1pPr>
              <a:defRPr/>
            </a:lvl1pPr>
          </a:lstStyle>
          <a:p>
            <a:pPr>
              <a:defRPr/>
            </a:pPr>
            <a:fld id="{B4DFD3C3-CD02-44E3-9A15-A8D7A6D5847B}" type="slidenum">
              <a:rPr lang="en-US"/>
              <a:pPr>
                <a:defRPr/>
              </a:pPr>
              <a:t>‹#›</a:t>
            </a:fld>
            <a:endParaRPr lang="en-US"/>
          </a:p>
        </p:txBody>
      </p:sp>
    </p:spTree>
    <p:extLst>
      <p:ext uri="{BB962C8B-B14F-4D97-AF65-F5344CB8AC3E}">
        <p14:creationId xmlns:p14="http://schemas.microsoft.com/office/powerpoint/2010/main" val="3211047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0"/>
          <p:cNvSpPr>
            <a:spLocks noGrp="1" noChangeArrowheads="1"/>
          </p:cNvSpPr>
          <p:nvPr>
            <p:ph type="sldNum" idx="10"/>
          </p:nvPr>
        </p:nvSpPr>
        <p:spPr>
          <a:ln/>
        </p:spPr>
        <p:txBody>
          <a:bodyPr/>
          <a:lstStyle>
            <a:lvl1pPr>
              <a:defRPr/>
            </a:lvl1pPr>
          </a:lstStyle>
          <a:p>
            <a:pPr>
              <a:defRPr/>
            </a:pPr>
            <a:fld id="{ADDFF7C6-9324-4D41-9DC3-522824A9AE6E}" type="slidenum">
              <a:rPr lang="en-US"/>
              <a:pPr>
                <a:defRPr/>
              </a:pPr>
              <a:t>‹#›</a:t>
            </a:fld>
            <a:endParaRPr lang="en-US"/>
          </a:p>
        </p:txBody>
      </p:sp>
    </p:spTree>
    <p:extLst>
      <p:ext uri="{BB962C8B-B14F-4D97-AF65-F5344CB8AC3E}">
        <p14:creationId xmlns:p14="http://schemas.microsoft.com/office/powerpoint/2010/main" val="16095609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0"/>
          <p:cNvSpPr>
            <a:spLocks noGrp="1" noChangeArrowheads="1"/>
          </p:cNvSpPr>
          <p:nvPr>
            <p:ph type="sldNum" idx="10"/>
          </p:nvPr>
        </p:nvSpPr>
        <p:spPr>
          <a:ln/>
        </p:spPr>
        <p:txBody>
          <a:bodyPr/>
          <a:lstStyle>
            <a:lvl1pPr>
              <a:defRPr/>
            </a:lvl1pPr>
          </a:lstStyle>
          <a:p>
            <a:pPr>
              <a:defRPr/>
            </a:pPr>
            <a:fld id="{52BAF01D-6719-4EC8-8563-2FD5CD3EEA25}" type="slidenum">
              <a:rPr lang="en-US"/>
              <a:pPr>
                <a:defRPr/>
              </a:pPr>
              <a:t>‹#›</a:t>
            </a:fld>
            <a:endParaRPr lang="en-US"/>
          </a:p>
        </p:txBody>
      </p:sp>
    </p:spTree>
    <p:extLst>
      <p:ext uri="{BB962C8B-B14F-4D97-AF65-F5344CB8AC3E}">
        <p14:creationId xmlns:p14="http://schemas.microsoft.com/office/powerpoint/2010/main" val="614313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E2FC7DE-0D02-402B-9680-09358B13B9BB}" type="datetimeFigureOut">
              <a:rPr lang="en-US" smtClean="0"/>
              <a:t>8/14/2014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37434371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0"/>
          <p:cNvSpPr>
            <a:spLocks noGrp="1" noChangeArrowheads="1"/>
          </p:cNvSpPr>
          <p:nvPr>
            <p:ph type="sldNum" idx="10"/>
          </p:nvPr>
        </p:nvSpPr>
        <p:spPr>
          <a:ln/>
        </p:spPr>
        <p:txBody>
          <a:bodyPr/>
          <a:lstStyle>
            <a:lvl1pPr>
              <a:defRPr/>
            </a:lvl1pPr>
          </a:lstStyle>
          <a:p>
            <a:pPr>
              <a:defRPr/>
            </a:pPr>
            <a:fld id="{D443D88E-8DD3-4FF2-960C-A18392523C66}" type="slidenum">
              <a:rPr lang="en-US"/>
              <a:pPr>
                <a:defRPr/>
              </a:pPr>
              <a:t>‹#›</a:t>
            </a:fld>
            <a:endParaRPr lang="en-US"/>
          </a:p>
        </p:txBody>
      </p:sp>
    </p:spTree>
    <p:extLst>
      <p:ext uri="{BB962C8B-B14F-4D97-AF65-F5344CB8AC3E}">
        <p14:creationId xmlns:p14="http://schemas.microsoft.com/office/powerpoint/2010/main" val="1018191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0"/>
          <p:cNvSpPr>
            <a:spLocks noGrp="1" noChangeArrowheads="1"/>
          </p:cNvSpPr>
          <p:nvPr>
            <p:ph type="sldNum" idx="10"/>
          </p:nvPr>
        </p:nvSpPr>
        <p:spPr>
          <a:ln/>
        </p:spPr>
        <p:txBody>
          <a:bodyPr/>
          <a:lstStyle>
            <a:lvl1pPr>
              <a:defRPr/>
            </a:lvl1pPr>
          </a:lstStyle>
          <a:p>
            <a:pPr>
              <a:defRPr/>
            </a:pPr>
            <a:fld id="{CEE16ED3-FD7D-497A-B5C1-58585BF993E5}" type="slidenum">
              <a:rPr lang="en-US"/>
              <a:pPr>
                <a:defRPr/>
              </a:pPr>
              <a:t>‹#›</a:t>
            </a:fld>
            <a:endParaRPr lang="en-US"/>
          </a:p>
        </p:txBody>
      </p:sp>
    </p:spTree>
    <p:extLst>
      <p:ext uri="{BB962C8B-B14F-4D97-AF65-F5344CB8AC3E}">
        <p14:creationId xmlns:p14="http://schemas.microsoft.com/office/powerpoint/2010/main" val="25873964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0"/>
          <p:cNvSpPr>
            <a:spLocks noGrp="1" noChangeArrowheads="1"/>
          </p:cNvSpPr>
          <p:nvPr>
            <p:ph type="sldNum" idx="10"/>
          </p:nvPr>
        </p:nvSpPr>
        <p:spPr>
          <a:ln/>
        </p:spPr>
        <p:txBody>
          <a:bodyPr/>
          <a:lstStyle>
            <a:lvl1pPr>
              <a:defRPr/>
            </a:lvl1pPr>
          </a:lstStyle>
          <a:p>
            <a:pPr>
              <a:defRPr/>
            </a:pPr>
            <a:fld id="{F790CD7E-5295-49DF-9F23-4E4B6143D6DA}" type="slidenum">
              <a:rPr lang="en-US"/>
              <a:pPr>
                <a:defRPr/>
              </a:pPr>
              <a:t>‹#›</a:t>
            </a:fld>
            <a:endParaRPr lang="en-US"/>
          </a:p>
        </p:txBody>
      </p:sp>
    </p:spTree>
    <p:extLst>
      <p:ext uri="{BB962C8B-B14F-4D97-AF65-F5344CB8AC3E}">
        <p14:creationId xmlns:p14="http://schemas.microsoft.com/office/powerpoint/2010/main" val="924364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6125" y="227013"/>
            <a:ext cx="1868488"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19075" y="227013"/>
            <a:ext cx="54546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0"/>
          <p:cNvSpPr>
            <a:spLocks noGrp="1" noChangeArrowheads="1"/>
          </p:cNvSpPr>
          <p:nvPr>
            <p:ph type="sldNum" idx="10"/>
          </p:nvPr>
        </p:nvSpPr>
        <p:spPr>
          <a:ln/>
        </p:spPr>
        <p:txBody>
          <a:bodyPr/>
          <a:lstStyle>
            <a:lvl1pPr>
              <a:defRPr/>
            </a:lvl1pPr>
          </a:lstStyle>
          <a:p>
            <a:pPr>
              <a:defRPr/>
            </a:pPr>
            <a:fld id="{87C449E1-A92A-4F72-9E1F-D3418736936E}" type="slidenum">
              <a:rPr lang="en-US"/>
              <a:pPr>
                <a:defRPr/>
              </a:pPr>
              <a:t>‹#›</a:t>
            </a:fld>
            <a:endParaRPr lang="en-US"/>
          </a:p>
        </p:txBody>
      </p:sp>
    </p:spTree>
    <p:extLst>
      <p:ext uri="{BB962C8B-B14F-4D97-AF65-F5344CB8AC3E}">
        <p14:creationId xmlns:p14="http://schemas.microsoft.com/office/powerpoint/2010/main" val="4254752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E2FC7DE-0D02-402B-9680-09358B13B9BB}" type="datetimeFigureOut">
              <a:rPr lang="en-US" smtClean="0"/>
              <a:t>8/14/2014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2286481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E2FC7DE-0D02-402B-9680-09358B13B9BB}" type="datetimeFigureOut">
              <a:rPr lang="en-US" smtClean="0"/>
              <a:t>8/14/2014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3280547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E2FC7DE-0D02-402B-9680-09358B13B9BB}" type="datetimeFigureOut">
              <a:rPr lang="en-US" smtClean="0"/>
              <a:t>8/14/2014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2376273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2FC7DE-0D02-402B-9680-09358B13B9BB}" type="datetimeFigureOut">
              <a:rPr lang="en-US" smtClean="0"/>
              <a:t>8/14/2014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498560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FC7DE-0D02-402B-9680-09358B13B9BB}" type="datetimeFigureOut">
              <a:rPr lang="en-US" smtClean="0"/>
              <a:t>8/14/2014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35901330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2FC7DE-0D02-402B-9680-09358B13B9BB}" type="datetimeFigureOut">
              <a:rPr lang="en-US" smtClean="0"/>
              <a:t>8/14/2014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F87489-D931-4B5E-BBAA-C28283D5AB2C}" type="slidenum">
              <a:rPr lang="en-US" smtClean="0"/>
              <a:t>‹#›</a:t>
            </a:fld>
            <a:endParaRPr lang="en-US"/>
          </a:p>
        </p:txBody>
      </p:sp>
    </p:spTree>
    <p:extLst>
      <p:ext uri="{BB962C8B-B14F-4D97-AF65-F5344CB8AC3E}">
        <p14:creationId xmlns:p14="http://schemas.microsoft.com/office/powerpoint/2010/main" val="2085150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w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w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2FC7DE-0D02-402B-9680-09358B13B9BB}" type="datetimeFigureOut">
              <a:rPr lang="en-US" smtClean="0"/>
              <a:t>8/14/2014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F87489-D931-4B5E-BBAA-C28283D5AB2C}" type="slidenum">
              <a:rPr lang="en-US" smtClean="0"/>
              <a:t>‹#›</a:t>
            </a:fld>
            <a:endParaRPr lang="en-US"/>
          </a:p>
        </p:txBody>
      </p:sp>
    </p:spTree>
    <p:extLst>
      <p:ext uri="{BB962C8B-B14F-4D97-AF65-F5344CB8AC3E}">
        <p14:creationId xmlns:p14="http://schemas.microsoft.com/office/powerpoint/2010/main" val="29574254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C16059"/>
        </a:solidFill>
        <a:effectLst/>
      </p:bgPr>
    </p:bg>
    <p:spTree>
      <p:nvGrpSpPr>
        <p:cNvPr id="1" name=""/>
        <p:cNvGrpSpPr/>
        <p:nvPr/>
      </p:nvGrpSpPr>
      <p:grpSpPr>
        <a:xfrm>
          <a:off x="0" y="0"/>
          <a:ext cx="0" cy="0"/>
          <a:chOff x="0" y="0"/>
          <a:chExt cx="0" cy="0"/>
        </a:xfrm>
      </p:grpSpPr>
      <p:grpSp>
        <p:nvGrpSpPr>
          <p:cNvPr id="11266" name="Group 1"/>
          <p:cNvGrpSpPr>
            <a:grpSpLocks/>
          </p:cNvGrpSpPr>
          <p:nvPr/>
        </p:nvGrpSpPr>
        <p:grpSpPr bwMode="auto">
          <a:xfrm>
            <a:off x="0" y="0"/>
            <a:ext cx="9158288" cy="6869113"/>
            <a:chOff x="0" y="0"/>
            <a:chExt cx="5769" cy="4327"/>
          </a:xfrm>
        </p:grpSpPr>
        <p:sp>
          <p:nvSpPr>
            <p:cNvPr id="11272" name="Rectangle 2"/>
            <p:cNvSpPr>
              <a:spLocks noChangeArrowheads="1"/>
            </p:cNvSpPr>
            <p:nvPr/>
          </p:nvSpPr>
          <p:spPr bwMode="auto">
            <a:xfrm>
              <a:off x="0" y="4186"/>
              <a:ext cx="5088" cy="141"/>
            </a:xfrm>
            <a:prstGeom prst="rect">
              <a:avLst/>
            </a:prstGeom>
            <a:gradFill rotWithShape="0">
              <a:gsLst>
                <a:gs pos="0">
                  <a:srgbClr val="000000"/>
                </a:gs>
                <a:gs pos="100000">
                  <a:srgbClr val="C16059"/>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11273" name="Rectangle 3"/>
            <p:cNvSpPr>
              <a:spLocks noChangeArrowheads="1"/>
            </p:cNvSpPr>
            <p:nvPr/>
          </p:nvSpPr>
          <p:spPr bwMode="auto">
            <a:xfrm>
              <a:off x="0" y="0"/>
              <a:ext cx="5088" cy="125"/>
            </a:xfrm>
            <a:prstGeom prst="rect">
              <a:avLst/>
            </a:prstGeom>
            <a:gradFill rotWithShape="0">
              <a:gsLst>
                <a:gs pos="0">
                  <a:srgbClr val="C16059"/>
                </a:gs>
                <a:gs pos="100000">
                  <a:srgbClr val="000000"/>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11274" name="Rectangle 4"/>
            <p:cNvSpPr>
              <a:spLocks noChangeArrowheads="1"/>
            </p:cNvSpPr>
            <p:nvPr/>
          </p:nvSpPr>
          <p:spPr bwMode="auto">
            <a:xfrm>
              <a:off x="5010" y="0"/>
              <a:ext cx="757" cy="4319"/>
            </a:xfrm>
            <a:prstGeom prst="rect">
              <a:avLst/>
            </a:prstGeom>
            <a:gradFill rotWithShape="0">
              <a:gsLst>
                <a:gs pos="0">
                  <a:srgbClr val="B49B6D"/>
                </a:gs>
                <a:gs pos="50000">
                  <a:srgbClr val="D5B781"/>
                </a:gs>
                <a:gs pos="100000">
                  <a:srgbClr val="B49B6D"/>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grpSp>
          <p:nvGrpSpPr>
            <p:cNvPr id="11275" name="Group 5"/>
            <p:cNvGrpSpPr>
              <a:grpSpLocks/>
            </p:cNvGrpSpPr>
            <p:nvPr/>
          </p:nvGrpSpPr>
          <p:grpSpPr bwMode="auto">
            <a:xfrm>
              <a:off x="4944" y="0"/>
              <a:ext cx="815" cy="3974"/>
              <a:chOff x="4944" y="0"/>
              <a:chExt cx="815" cy="3974"/>
            </a:xfrm>
          </p:grpSpPr>
          <p:grpSp>
            <p:nvGrpSpPr>
              <p:cNvPr id="11286" name="Group 6"/>
              <p:cNvGrpSpPr>
                <a:grpSpLocks/>
              </p:cNvGrpSpPr>
              <p:nvPr/>
            </p:nvGrpSpPr>
            <p:grpSpPr bwMode="auto">
              <a:xfrm>
                <a:off x="5280" y="0"/>
                <a:ext cx="479" cy="1430"/>
                <a:chOff x="5280" y="0"/>
                <a:chExt cx="479" cy="1430"/>
              </a:xfrm>
            </p:grpSpPr>
            <p:grpSp>
              <p:nvGrpSpPr>
                <p:cNvPr id="11307" name="Group 7"/>
                <p:cNvGrpSpPr>
                  <a:grpSpLocks/>
                </p:cNvGrpSpPr>
                <p:nvPr/>
              </p:nvGrpSpPr>
              <p:grpSpPr bwMode="auto">
                <a:xfrm>
                  <a:off x="5485" y="0"/>
                  <a:ext cx="175" cy="173"/>
                  <a:chOff x="5485" y="0"/>
                  <a:chExt cx="175" cy="173"/>
                </a:xfrm>
              </p:grpSpPr>
              <p:grpSp>
                <p:nvGrpSpPr>
                  <p:cNvPr id="11316" name="Group 8"/>
                  <p:cNvGrpSpPr>
                    <a:grpSpLocks/>
                  </p:cNvGrpSpPr>
                  <p:nvPr/>
                </p:nvGrpSpPr>
                <p:grpSpPr bwMode="auto">
                  <a:xfrm>
                    <a:off x="5485" y="0"/>
                    <a:ext cx="175" cy="173"/>
                    <a:chOff x="5485" y="0"/>
                    <a:chExt cx="175" cy="173"/>
                  </a:xfrm>
                </p:grpSpPr>
                <p:sp>
                  <p:nvSpPr>
                    <p:cNvPr id="11323" name="Freeform 10"/>
                    <p:cNvSpPr>
                      <a:spLocks noChangeArrowheads="1"/>
                    </p:cNvSpPr>
                    <p:nvPr/>
                  </p:nvSpPr>
                  <p:spPr bwMode="auto">
                    <a:xfrm rot="-5400000">
                      <a:off x="5515" y="59"/>
                      <a:ext cx="88" cy="141"/>
                    </a:xfrm>
                    <a:custGeom>
                      <a:avLst/>
                      <a:gdLst>
                        <a:gd name="T0" fmla="*/ 0 w 865"/>
                        <a:gd name="T1" fmla="*/ 0 h 2071"/>
                        <a:gd name="T2" fmla="*/ 0 w 865"/>
                        <a:gd name="T3" fmla="*/ 0 h 2071"/>
                        <a:gd name="T4" fmla="*/ 0 w 865"/>
                        <a:gd name="T5" fmla="*/ 0 h 2071"/>
                        <a:gd name="T6" fmla="*/ 0 w 865"/>
                        <a:gd name="T7" fmla="*/ 0 h 2071"/>
                        <a:gd name="T8" fmla="*/ 0 w 865"/>
                        <a:gd name="T9" fmla="*/ 0 h 2071"/>
                        <a:gd name="T10" fmla="*/ 0 w 865"/>
                        <a:gd name="T11" fmla="*/ 0 h 2071"/>
                        <a:gd name="T12" fmla="*/ 0 w 865"/>
                        <a:gd name="T13" fmla="*/ 0 h 2071"/>
                        <a:gd name="T14" fmla="*/ 0 w 865"/>
                        <a:gd name="T15" fmla="*/ 0 h 2071"/>
                        <a:gd name="T16" fmla="*/ 0 w 865"/>
                        <a:gd name="T17" fmla="*/ 0 h 2071"/>
                        <a:gd name="T18" fmla="*/ 0 w 865"/>
                        <a:gd name="T19" fmla="*/ 0 h 2071"/>
                        <a:gd name="T20" fmla="*/ 0 w 865"/>
                        <a:gd name="T21" fmla="*/ 0 h 2071"/>
                        <a:gd name="T22" fmla="*/ 0 w 865"/>
                        <a:gd name="T23" fmla="*/ 0 h 2071"/>
                        <a:gd name="T24" fmla="*/ 0 w 865"/>
                        <a:gd name="T25" fmla="*/ 0 h 2071"/>
                        <a:gd name="T26" fmla="*/ 0 w 865"/>
                        <a:gd name="T27" fmla="*/ 0 h 2071"/>
                        <a:gd name="T28" fmla="*/ 0 w 865"/>
                        <a:gd name="T29" fmla="*/ 0 h 2071"/>
                        <a:gd name="T30" fmla="*/ 0 w 865"/>
                        <a:gd name="T31" fmla="*/ 0 h 2071"/>
                        <a:gd name="T32" fmla="*/ 0 w 865"/>
                        <a:gd name="T33" fmla="*/ 0 h 2071"/>
                        <a:gd name="T34" fmla="*/ 0 w 865"/>
                        <a:gd name="T35" fmla="*/ 0 h 2071"/>
                        <a:gd name="T36" fmla="*/ 0 w 865"/>
                        <a:gd name="T37" fmla="*/ 0 h 2071"/>
                        <a:gd name="T38" fmla="*/ 0 w 865"/>
                        <a:gd name="T39" fmla="*/ 0 h 2071"/>
                        <a:gd name="T40" fmla="*/ 0 w 865"/>
                        <a:gd name="T41" fmla="*/ 0 h 2071"/>
                        <a:gd name="T42" fmla="*/ 0 w 865"/>
                        <a:gd name="T43" fmla="*/ 0 h 2071"/>
                        <a:gd name="T44" fmla="*/ 0 w 865"/>
                        <a:gd name="T45" fmla="*/ 0 h 2071"/>
                        <a:gd name="T46" fmla="*/ 0 w 865"/>
                        <a:gd name="T47" fmla="*/ 0 h 2071"/>
                        <a:gd name="T48" fmla="*/ 0 w 865"/>
                        <a:gd name="T49" fmla="*/ 0 h 2071"/>
                        <a:gd name="T50" fmla="*/ 0 w 865"/>
                        <a:gd name="T51" fmla="*/ 0 h 2071"/>
                        <a:gd name="T52" fmla="*/ 0 w 865"/>
                        <a:gd name="T53" fmla="*/ 0 h 2071"/>
                        <a:gd name="T54" fmla="*/ 0 w 865"/>
                        <a:gd name="T55" fmla="*/ 0 h 2071"/>
                        <a:gd name="T56" fmla="*/ 0 w 865"/>
                        <a:gd name="T57" fmla="*/ 0 h 2071"/>
                        <a:gd name="T58" fmla="*/ 0 w 865"/>
                        <a:gd name="T59" fmla="*/ 0 h 2071"/>
                        <a:gd name="T60" fmla="*/ 0 w 865"/>
                        <a:gd name="T61" fmla="*/ 0 h 2071"/>
                        <a:gd name="T62" fmla="*/ 0 w 865"/>
                        <a:gd name="T63" fmla="*/ 0 h 2071"/>
                        <a:gd name="T64" fmla="*/ 0 w 865"/>
                        <a:gd name="T65" fmla="*/ 0 h 2071"/>
                        <a:gd name="T66" fmla="*/ 0 w 865"/>
                        <a:gd name="T67" fmla="*/ 0 h 2071"/>
                        <a:gd name="T68" fmla="*/ 0 w 865"/>
                        <a:gd name="T69" fmla="*/ 0 h 2071"/>
                        <a:gd name="T70" fmla="*/ 0 w 865"/>
                        <a:gd name="T71" fmla="*/ 0 h 2071"/>
                        <a:gd name="T72" fmla="*/ 0 w 865"/>
                        <a:gd name="T73" fmla="*/ 0 h 2071"/>
                        <a:gd name="T74" fmla="*/ 0 w 865"/>
                        <a:gd name="T75" fmla="*/ 0 h 2071"/>
                        <a:gd name="T76" fmla="*/ 0 w 865"/>
                        <a:gd name="T77" fmla="*/ 0 h 2071"/>
                        <a:gd name="T78" fmla="*/ 0 w 865"/>
                        <a:gd name="T79" fmla="*/ 0 h 2071"/>
                        <a:gd name="T80" fmla="*/ 0 w 865"/>
                        <a:gd name="T81" fmla="*/ 0 h 2071"/>
                        <a:gd name="T82" fmla="*/ 0 w 865"/>
                        <a:gd name="T83" fmla="*/ 0 h 2071"/>
                        <a:gd name="T84" fmla="*/ 0 w 865"/>
                        <a:gd name="T85" fmla="*/ 0 h 2071"/>
                        <a:gd name="T86" fmla="*/ 0 w 865"/>
                        <a:gd name="T87" fmla="*/ 0 h 2071"/>
                        <a:gd name="T88" fmla="*/ 0 w 865"/>
                        <a:gd name="T89" fmla="*/ 0 h 2071"/>
                        <a:gd name="T90" fmla="*/ 0 w 865"/>
                        <a:gd name="T91" fmla="*/ 0 h 2071"/>
                        <a:gd name="T92" fmla="*/ 0 w 865"/>
                        <a:gd name="T93" fmla="*/ 0 h 2071"/>
                        <a:gd name="T94" fmla="*/ 0 w 865"/>
                        <a:gd name="T95" fmla="*/ 0 h 2071"/>
                        <a:gd name="T96" fmla="*/ 0 w 865"/>
                        <a:gd name="T97" fmla="*/ 0 h 2071"/>
                        <a:gd name="T98" fmla="*/ 0 w 865"/>
                        <a:gd name="T99" fmla="*/ 0 h 2071"/>
                        <a:gd name="T100" fmla="*/ 0 w 865"/>
                        <a:gd name="T101" fmla="*/ 0 h 2071"/>
                        <a:gd name="T102" fmla="*/ 0 w 865"/>
                        <a:gd name="T103" fmla="*/ 0 h 2071"/>
                        <a:gd name="T104" fmla="*/ 0 w 865"/>
                        <a:gd name="T105" fmla="*/ 0 h 2071"/>
                        <a:gd name="T106" fmla="*/ 0 w 865"/>
                        <a:gd name="T107" fmla="*/ 0 h 2071"/>
                        <a:gd name="T108" fmla="*/ 0 w 865"/>
                        <a:gd name="T109" fmla="*/ 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65"/>
                        <a:gd name="T166" fmla="*/ 0 h 2071"/>
                        <a:gd name="T167" fmla="*/ 865 w 865"/>
                        <a:gd name="T168" fmla="*/ 2071 h 20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sp>
                <p:nvSpPr>
                  <p:cNvPr id="11317" name="Oval 11"/>
                  <p:cNvSpPr>
                    <a:spLocks noChangeArrowheads="1"/>
                  </p:cNvSpPr>
                  <p:nvPr/>
                </p:nvSpPr>
                <p:spPr bwMode="auto">
                  <a:xfrm rot="-5400000">
                    <a:off x="5560" y="82"/>
                    <a:ext cx="17" cy="16"/>
                  </a:xfrm>
                  <a:prstGeom prst="ellipse">
                    <a:avLst/>
                  </a:prstGeom>
                  <a:solidFill>
                    <a:srgbClr val="E7D6B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11318" name="Freeform 12"/>
                  <p:cNvSpPr>
                    <a:spLocks noChangeArrowheads="1"/>
                  </p:cNvSpPr>
                  <p:nvPr/>
                </p:nvSpPr>
                <p:spPr bwMode="auto">
                  <a:xfrm rot="-5400000">
                    <a:off x="5518" y="46"/>
                    <a:ext cx="26" cy="35"/>
                  </a:xfrm>
                  <a:custGeom>
                    <a:avLst/>
                    <a:gdLst>
                      <a:gd name="T0" fmla="*/ 0 w 266"/>
                      <a:gd name="T1" fmla="*/ 0 h 521"/>
                      <a:gd name="T2" fmla="*/ 0 w 266"/>
                      <a:gd name="T3" fmla="*/ 0 h 521"/>
                      <a:gd name="T4" fmla="*/ 0 w 266"/>
                      <a:gd name="T5" fmla="*/ 0 h 521"/>
                      <a:gd name="T6" fmla="*/ 0 w 266"/>
                      <a:gd name="T7" fmla="*/ 0 h 521"/>
                      <a:gd name="T8" fmla="*/ 0 w 266"/>
                      <a:gd name="T9" fmla="*/ 0 h 521"/>
                      <a:gd name="T10" fmla="*/ 0 w 266"/>
                      <a:gd name="T11" fmla="*/ 0 h 521"/>
                      <a:gd name="T12" fmla="*/ 0 w 266"/>
                      <a:gd name="T13" fmla="*/ 0 h 521"/>
                      <a:gd name="T14" fmla="*/ 0 w 266"/>
                      <a:gd name="T15" fmla="*/ 0 h 521"/>
                      <a:gd name="T16" fmla="*/ 0 w 266"/>
                      <a:gd name="T17" fmla="*/ 0 h 521"/>
                      <a:gd name="T18" fmla="*/ 0 w 266"/>
                      <a:gd name="T19" fmla="*/ 0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521"/>
                      <a:gd name="T32" fmla="*/ 266 w 266"/>
                      <a:gd name="T33" fmla="*/ 521 h 5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319" name="Freeform 13"/>
                  <p:cNvSpPr>
                    <a:spLocks noChangeArrowheads="1"/>
                  </p:cNvSpPr>
                  <p:nvPr/>
                </p:nvSpPr>
                <p:spPr bwMode="auto">
                  <a:xfrm rot="-5400000">
                    <a:off x="5564" y="38"/>
                    <a:ext cx="40" cy="23"/>
                  </a:xfrm>
                  <a:custGeom>
                    <a:avLst/>
                    <a:gdLst>
                      <a:gd name="T0" fmla="*/ 0 w 392"/>
                      <a:gd name="T1" fmla="*/ 0 h 340"/>
                      <a:gd name="T2" fmla="*/ 0 w 392"/>
                      <a:gd name="T3" fmla="*/ 0 h 340"/>
                      <a:gd name="T4" fmla="*/ 0 w 392"/>
                      <a:gd name="T5" fmla="*/ 0 h 340"/>
                      <a:gd name="T6" fmla="*/ 0 w 392"/>
                      <a:gd name="T7" fmla="*/ 0 h 340"/>
                      <a:gd name="T8" fmla="*/ 0 w 392"/>
                      <a:gd name="T9" fmla="*/ 0 h 340"/>
                      <a:gd name="T10" fmla="*/ 0 w 392"/>
                      <a:gd name="T11" fmla="*/ 0 h 340"/>
                      <a:gd name="T12" fmla="*/ 0 w 392"/>
                      <a:gd name="T13" fmla="*/ 0 h 340"/>
                      <a:gd name="T14" fmla="*/ 0 w 392"/>
                      <a:gd name="T15" fmla="*/ 0 h 340"/>
                      <a:gd name="T16" fmla="*/ 0 w 392"/>
                      <a:gd name="T17" fmla="*/ 0 h 340"/>
                      <a:gd name="T18" fmla="*/ 0 w 392"/>
                      <a:gd name="T19" fmla="*/ 0 h 340"/>
                      <a:gd name="T20" fmla="*/ 0 w 392"/>
                      <a:gd name="T21" fmla="*/ 0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2"/>
                      <a:gd name="T34" fmla="*/ 0 h 340"/>
                      <a:gd name="T35" fmla="*/ 392 w 392"/>
                      <a:gd name="T36" fmla="*/ 340 h 3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320" name="Freeform 14"/>
                  <p:cNvSpPr>
                    <a:spLocks noChangeArrowheads="1"/>
                  </p:cNvSpPr>
                  <p:nvPr/>
                </p:nvSpPr>
                <p:spPr bwMode="auto">
                  <a:xfrm rot="-5400000">
                    <a:off x="5606" y="70"/>
                    <a:ext cx="14" cy="38"/>
                  </a:xfrm>
                  <a:custGeom>
                    <a:avLst/>
                    <a:gdLst>
                      <a:gd name="T0" fmla="*/ 0 w 151"/>
                      <a:gd name="T1" fmla="*/ 0 h 558"/>
                      <a:gd name="T2" fmla="*/ 0 w 151"/>
                      <a:gd name="T3" fmla="*/ 0 h 558"/>
                      <a:gd name="T4" fmla="*/ 0 w 151"/>
                      <a:gd name="T5" fmla="*/ 0 h 558"/>
                      <a:gd name="T6" fmla="*/ 0 w 151"/>
                      <a:gd name="T7" fmla="*/ 0 h 558"/>
                      <a:gd name="T8" fmla="*/ 0 w 151"/>
                      <a:gd name="T9" fmla="*/ 0 h 558"/>
                      <a:gd name="T10" fmla="*/ 0 w 151"/>
                      <a:gd name="T11" fmla="*/ 0 h 558"/>
                      <a:gd name="T12" fmla="*/ 0 w 151"/>
                      <a:gd name="T13" fmla="*/ 0 h 558"/>
                      <a:gd name="T14" fmla="*/ 0 w 151"/>
                      <a:gd name="T15" fmla="*/ 0 h 558"/>
                      <a:gd name="T16" fmla="*/ 0 w 151"/>
                      <a:gd name="T17" fmla="*/ 0 h 558"/>
                      <a:gd name="T18" fmla="*/ 0 w 151"/>
                      <a:gd name="T19" fmla="*/ 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1"/>
                      <a:gd name="T31" fmla="*/ 0 h 558"/>
                      <a:gd name="T32" fmla="*/ 151 w 151"/>
                      <a:gd name="T33" fmla="*/ 558 h 5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321" name="Freeform 15"/>
                  <p:cNvSpPr>
                    <a:spLocks noChangeArrowheads="1"/>
                  </p:cNvSpPr>
                  <p:nvPr/>
                </p:nvSpPr>
                <p:spPr bwMode="auto">
                  <a:xfrm rot="-5400000">
                    <a:off x="5560" y="121"/>
                    <a:ext cx="39" cy="16"/>
                  </a:xfrm>
                  <a:custGeom>
                    <a:avLst/>
                    <a:gdLst>
                      <a:gd name="T0" fmla="*/ 0 w 392"/>
                      <a:gd name="T1" fmla="*/ 0 h 253"/>
                      <a:gd name="T2" fmla="*/ 0 w 392"/>
                      <a:gd name="T3" fmla="*/ 0 h 253"/>
                      <a:gd name="T4" fmla="*/ 0 w 392"/>
                      <a:gd name="T5" fmla="*/ 0 h 253"/>
                      <a:gd name="T6" fmla="*/ 0 w 392"/>
                      <a:gd name="T7" fmla="*/ 0 h 253"/>
                      <a:gd name="T8" fmla="*/ 0 w 392"/>
                      <a:gd name="T9" fmla="*/ 0 h 253"/>
                      <a:gd name="T10" fmla="*/ 0 w 392"/>
                      <a:gd name="T11" fmla="*/ 0 h 253"/>
                      <a:gd name="T12" fmla="*/ 0 w 392"/>
                      <a:gd name="T13" fmla="*/ 0 h 253"/>
                      <a:gd name="T14" fmla="*/ 0 w 392"/>
                      <a:gd name="T15" fmla="*/ 0 h 253"/>
                      <a:gd name="T16" fmla="*/ 0 w 392"/>
                      <a:gd name="T17" fmla="*/ 0 h 253"/>
                      <a:gd name="T18" fmla="*/ 0 w 392"/>
                      <a:gd name="T19" fmla="*/ 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2"/>
                      <a:gd name="T31" fmla="*/ 0 h 253"/>
                      <a:gd name="T32" fmla="*/ 392 w 392"/>
                      <a:gd name="T33" fmla="*/ 253 h 2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322" name="Freeform 16"/>
                  <p:cNvSpPr>
                    <a:spLocks noChangeArrowheads="1"/>
                  </p:cNvSpPr>
                  <p:nvPr/>
                </p:nvSpPr>
                <p:spPr bwMode="auto">
                  <a:xfrm rot="-5400000">
                    <a:off x="5527" y="105"/>
                    <a:ext cx="23" cy="25"/>
                  </a:xfrm>
                  <a:custGeom>
                    <a:avLst/>
                    <a:gdLst>
                      <a:gd name="T0" fmla="*/ 0 w 238"/>
                      <a:gd name="T1" fmla="*/ 0 h 386"/>
                      <a:gd name="T2" fmla="*/ 0 w 238"/>
                      <a:gd name="T3" fmla="*/ 0 h 386"/>
                      <a:gd name="T4" fmla="*/ 0 w 238"/>
                      <a:gd name="T5" fmla="*/ 0 h 386"/>
                      <a:gd name="T6" fmla="*/ 0 w 238"/>
                      <a:gd name="T7" fmla="*/ 0 h 386"/>
                      <a:gd name="T8" fmla="*/ 0 w 238"/>
                      <a:gd name="T9" fmla="*/ 0 h 386"/>
                      <a:gd name="T10" fmla="*/ 0 w 238"/>
                      <a:gd name="T11" fmla="*/ 0 h 386"/>
                      <a:gd name="T12" fmla="*/ 0 w 238"/>
                      <a:gd name="T13" fmla="*/ 0 h 386"/>
                      <a:gd name="T14" fmla="*/ 0 w 238"/>
                      <a:gd name="T15" fmla="*/ 0 h 386"/>
                      <a:gd name="T16" fmla="*/ 0 w 238"/>
                      <a:gd name="T17" fmla="*/ 0 h 386"/>
                      <a:gd name="T18" fmla="*/ 0 w 238"/>
                      <a:gd name="T19" fmla="*/ 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8"/>
                      <a:gd name="T31" fmla="*/ 0 h 386"/>
                      <a:gd name="T32" fmla="*/ 238 w 238"/>
                      <a:gd name="T33" fmla="*/ 386 h 3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pic>
              <p:nvPicPr>
                <p:cNvPr id="11308"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0" y="14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09"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4" y="14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10"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24" y="33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11"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6" y="57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12"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4" y="52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13" name="Picture 2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72" y="76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14" name="Picture 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4" y="100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15"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4" y="124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11287" name="Group 25"/>
              <p:cNvGrpSpPr>
                <a:grpSpLocks/>
              </p:cNvGrpSpPr>
              <p:nvPr/>
            </p:nvGrpSpPr>
            <p:grpSpPr bwMode="auto">
              <a:xfrm>
                <a:off x="4944" y="1008"/>
                <a:ext cx="521" cy="2966"/>
                <a:chOff x="4944" y="1008"/>
                <a:chExt cx="521" cy="2966"/>
              </a:xfrm>
            </p:grpSpPr>
            <p:pic>
              <p:nvPicPr>
                <p:cNvPr id="11288" name="Picture 2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6" y="100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89" name="Picture 2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4" y="1200"/>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0" name="Picture 2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6" y="158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1" name="Picture 2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0" y="172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2" name="Picture 3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40" y="182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3" name="Picture 3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8" y="201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4" name="Picture 3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0" y="206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5" name="Picture 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2" y="235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6" name="Picture 3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220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7" name="Picture 3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244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8" name="Picture 3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6" y="259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99" name="Picture 3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2" y="139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00" name="Picture 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44" y="273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01" name="Picture 3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307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02" name="Picture 4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2" y="331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03" name="Picture 4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340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04" name="Picture 4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8" y="355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05" name="Picture 4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379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06" name="Picture 4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4" y="369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11276" name="Freeform 45"/>
            <p:cNvSpPr>
              <a:spLocks noChangeArrowheads="1"/>
            </p:cNvSpPr>
            <p:nvPr/>
          </p:nvSpPr>
          <p:spPr bwMode="auto">
            <a:xfrm>
              <a:off x="5010" y="3092"/>
              <a:ext cx="749" cy="1221"/>
            </a:xfrm>
            <a:custGeom>
              <a:avLst/>
              <a:gdLst>
                <a:gd name="T0" fmla="*/ 372 w 750"/>
                <a:gd name="T1" fmla="*/ 154 h 1222"/>
                <a:gd name="T2" fmla="*/ 375 w 750"/>
                <a:gd name="T3" fmla="*/ 412 h 1222"/>
                <a:gd name="T4" fmla="*/ 312 w 750"/>
                <a:gd name="T5" fmla="*/ 716 h 1222"/>
                <a:gd name="T6" fmla="*/ 138 w 750"/>
                <a:gd name="T7" fmla="*/ 920 h 1222"/>
                <a:gd name="T8" fmla="*/ 0 w 750"/>
                <a:gd name="T9" fmla="*/ 968 h 1222"/>
                <a:gd name="T10" fmla="*/ 0 w 750"/>
                <a:gd name="T11" fmla="*/ 1214 h 1222"/>
                <a:gd name="T12" fmla="*/ 742 w 750"/>
                <a:gd name="T13" fmla="*/ 1214 h 1222"/>
                <a:gd name="T14" fmla="*/ 742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0"/>
                <a:gd name="T28" fmla="*/ 0 h 1222"/>
                <a:gd name="T29" fmla="*/ 750 w 750"/>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BE4AE"/>
                </a:gs>
                <a:gs pos="100000">
                  <a:srgbClr val="FAE3B7"/>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77" name="Freeform 46"/>
            <p:cNvSpPr>
              <a:spLocks noChangeArrowheads="1"/>
            </p:cNvSpPr>
            <p:nvPr/>
          </p:nvSpPr>
          <p:spPr bwMode="auto">
            <a:xfrm>
              <a:off x="5001" y="3060"/>
              <a:ext cx="767" cy="1259"/>
            </a:xfrm>
            <a:custGeom>
              <a:avLst/>
              <a:gdLst>
                <a:gd name="T0" fmla="*/ 0 w 768"/>
                <a:gd name="T1" fmla="*/ 1252 h 1260"/>
                <a:gd name="T2" fmla="*/ 0 w 768"/>
                <a:gd name="T3" fmla="*/ 1126 h 1260"/>
                <a:gd name="T4" fmla="*/ 210 w 768"/>
                <a:gd name="T5" fmla="*/ 1024 h 1260"/>
                <a:gd name="T6" fmla="*/ 324 w 768"/>
                <a:gd name="T7" fmla="*/ 910 h 1260"/>
                <a:gd name="T8" fmla="*/ 406 w 768"/>
                <a:gd name="T9" fmla="*/ 706 h 1260"/>
                <a:gd name="T10" fmla="*/ 442 w 768"/>
                <a:gd name="T11" fmla="*/ 456 h 1260"/>
                <a:gd name="T12" fmla="*/ 430 w 768"/>
                <a:gd name="T13" fmla="*/ 258 h 1260"/>
                <a:gd name="T14" fmla="*/ 676 w 768"/>
                <a:gd name="T15" fmla="*/ 0 h 1260"/>
                <a:gd name="T16" fmla="*/ 760 w 768"/>
                <a:gd name="T17" fmla="*/ 18 h 1260"/>
                <a:gd name="T18" fmla="*/ 760 w 768"/>
                <a:gd name="T19" fmla="*/ 1246 h 1260"/>
                <a:gd name="T20" fmla="*/ 0 w 768"/>
                <a:gd name="T21" fmla="*/ 1252 h 1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8"/>
                <a:gd name="T34" fmla="*/ 0 h 1260"/>
                <a:gd name="T35" fmla="*/ 768 w 768"/>
                <a:gd name="T36" fmla="*/ 1260 h 1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rgbClr val="DC893E"/>
                </a:gs>
                <a:gs pos="50000">
                  <a:srgbClr val="F0B854"/>
                </a:gs>
                <a:gs pos="100000">
                  <a:srgbClr val="DC893E"/>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78" name="Freeform 47"/>
            <p:cNvSpPr>
              <a:spLocks noChangeArrowheads="1"/>
            </p:cNvSpPr>
            <p:nvPr/>
          </p:nvSpPr>
          <p:spPr bwMode="auto">
            <a:xfrm>
              <a:off x="4994" y="1775"/>
              <a:ext cx="775" cy="2542"/>
            </a:xfrm>
            <a:custGeom>
              <a:avLst/>
              <a:gdLst>
                <a:gd name="T0" fmla="*/ 542 w 776"/>
                <a:gd name="T1" fmla="*/ 115 h 2543"/>
                <a:gd name="T2" fmla="*/ 452 w 776"/>
                <a:gd name="T3" fmla="*/ 529 h 2543"/>
                <a:gd name="T4" fmla="*/ 298 w 776"/>
                <a:gd name="T5" fmla="*/ 925 h 2543"/>
                <a:gd name="T6" fmla="*/ 76 w 776"/>
                <a:gd name="T7" fmla="*/ 1267 h 2543"/>
                <a:gd name="T8" fmla="*/ 4 w 776"/>
                <a:gd name="T9" fmla="*/ 1331 h 2543"/>
                <a:gd name="T10" fmla="*/ 100 w 776"/>
                <a:gd name="T11" fmla="*/ 1343 h 2543"/>
                <a:gd name="T12" fmla="*/ 286 w 776"/>
                <a:gd name="T13" fmla="*/ 1391 h 2543"/>
                <a:gd name="T14" fmla="*/ 388 w 776"/>
                <a:gd name="T15" fmla="*/ 1517 h 2543"/>
                <a:gd name="T16" fmla="*/ 470 w 776"/>
                <a:gd name="T17" fmla="*/ 1697 h 2543"/>
                <a:gd name="T18" fmla="*/ 470 w 776"/>
                <a:gd name="T19" fmla="*/ 1961 h 2543"/>
                <a:gd name="T20" fmla="*/ 370 w 776"/>
                <a:gd name="T21" fmla="*/ 2255 h 2543"/>
                <a:gd name="T22" fmla="*/ 124 w 776"/>
                <a:gd name="T23" fmla="*/ 2471 h 2543"/>
                <a:gd name="T24" fmla="*/ 22 w 776"/>
                <a:gd name="T25" fmla="*/ 2507 h 2543"/>
                <a:gd name="T26" fmla="*/ 196 w 776"/>
                <a:gd name="T27" fmla="*/ 2525 h 2543"/>
                <a:gd name="T28" fmla="*/ 388 w 776"/>
                <a:gd name="T29" fmla="*/ 2447 h 2543"/>
                <a:gd name="T30" fmla="*/ 494 w 776"/>
                <a:gd name="T31" fmla="*/ 2291 h 2543"/>
                <a:gd name="T32" fmla="*/ 590 w 776"/>
                <a:gd name="T33" fmla="*/ 2189 h 2543"/>
                <a:gd name="T34" fmla="*/ 686 w 776"/>
                <a:gd name="T35" fmla="*/ 2189 h 2543"/>
                <a:gd name="T36" fmla="*/ 734 w 776"/>
                <a:gd name="T37" fmla="*/ 2222 h 2543"/>
                <a:gd name="T38" fmla="*/ 704 w 776"/>
                <a:gd name="T39" fmla="*/ 2129 h 2543"/>
                <a:gd name="T40" fmla="*/ 656 w 776"/>
                <a:gd name="T41" fmla="*/ 1799 h 2543"/>
                <a:gd name="T42" fmla="*/ 662 w 776"/>
                <a:gd name="T43" fmla="*/ 1553 h 2543"/>
                <a:gd name="T44" fmla="*/ 710 w 776"/>
                <a:gd name="T45" fmla="*/ 1385 h 2543"/>
                <a:gd name="T46" fmla="*/ 740 w 776"/>
                <a:gd name="T47" fmla="*/ 1219 h 2543"/>
                <a:gd name="T48" fmla="*/ 542 w 776"/>
                <a:gd name="T49" fmla="*/ 115 h 25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6"/>
                <a:gd name="T76" fmla="*/ 0 h 2543"/>
                <a:gd name="T77" fmla="*/ 776 w 776"/>
                <a:gd name="T78" fmla="*/ 2543 h 25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rgbClr val="38513A"/>
                </a:gs>
                <a:gs pos="50000">
                  <a:srgbClr val="79AF7D"/>
                </a:gs>
                <a:gs pos="100000">
                  <a:srgbClr val="38513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79" name="Freeform 48"/>
            <p:cNvSpPr>
              <a:spLocks noChangeArrowheads="1"/>
            </p:cNvSpPr>
            <p:nvPr/>
          </p:nvSpPr>
          <p:spPr bwMode="auto">
            <a:xfrm>
              <a:off x="5046" y="2229"/>
              <a:ext cx="616" cy="1375"/>
            </a:xfrm>
            <a:custGeom>
              <a:avLst/>
              <a:gdLst>
                <a:gd name="T0" fmla="*/ 478 w 617"/>
                <a:gd name="T1" fmla="*/ 3 h 1376"/>
                <a:gd name="T2" fmla="*/ 394 w 617"/>
                <a:gd name="T3" fmla="*/ 381 h 1376"/>
                <a:gd name="T4" fmla="*/ 216 w 617"/>
                <a:gd name="T5" fmla="*/ 769 h 1376"/>
                <a:gd name="T6" fmla="*/ 0 w 617"/>
                <a:gd name="T7" fmla="*/ 1111 h 1376"/>
                <a:gd name="T8" fmla="*/ 102 w 617"/>
                <a:gd name="T9" fmla="*/ 1093 h 1376"/>
                <a:gd name="T10" fmla="*/ 282 w 617"/>
                <a:gd name="T11" fmla="*/ 1111 h 1376"/>
                <a:gd name="T12" fmla="*/ 370 w 617"/>
                <a:gd name="T13" fmla="*/ 1177 h 1376"/>
                <a:gd name="T14" fmla="*/ 424 w 617"/>
                <a:gd name="T15" fmla="*/ 1261 h 1376"/>
                <a:gd name="T16" fmla="*/ 436 w 617"/>
                <a:gd name="T17" fmla="*/ 1357 h 1376"/>
                <a:gd name="T18" fmla="*/ 490 w 617"/>
                <a:gd name="T19" fmla="*/ 1195 h 1376"/>
                <a:gd name="T20" fmla="*/ 556 w 617"/>
                <a:gd name="T21" fmla="*/ 817 h 1376"/>
                <a:gd name="T22" fmla="*/ 598 w 617"/>
                <a:gd name="T23" fmla="*/ 363 h 1376"/>
                <a:gd name="T24" fmla="*/ 478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80" name="Freeform 49"/>
            <p:cNvSpPr>
              <a:spLocks noChangeArrowheads="1"/>
            </p:cNvSpPr>
            <p:nvPr/>
          </p:nvSpPr>
          <p:spPr bwMode="auto">
            <a:xfrm>
              <a:off x="5193" y="269"/>
              <a:ext cx="575" cy="3179"/>
            </a:xfrm>
            <a:custGeom>
              <a:avLst/>
              <a:gdLst>
                <a:gd name="T0" fmla="*/ 42 w 576"/>
                <a:gd name="T1" fmla="*/ 61 h 3180"/>
                <a:gd name="T2" fmla="*/ 156 w 576"/>
                <a:gd name="T3" fmla="*/ 517 h 3180"/>
                <a:gd name="T4" fmla="*/ 288 w 576"/>
                <a:gd name="T5" fmla="*/ 991 h 3180"/>
                <a:gd name="T6" fmla="*/ 406 w 576"/>
                <a:gd name="T7" fmla="*/ 1435 h 3180"/>
                <a:gd name="T8" fmla="*/ 568 w 576"/>
                <a:gd name="T9" fmla="*/ 1799 h 3180"/>
                <a:gd name="T10" fmla="*/ 568 w 576"/>
                <a:gd name="T11" fmla="*/ 3047 h 3180"/>
                <a:gd name="T12" fmla="*/ 406 w 576"/>
                <a:gd name="T13" fmla="*/ 2549 h 3180"/>
                <a:gd name="T14" fmla="*/ 252 w 576"/>
                <a:gd name="T15" fmla="*/ 1757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81" name="Freeform 50"/>
            <p:cNvSpPr>
              <a:spLocks noChangeArrowheads="1"/>
            </p:cNvSpPr>
            <p:nvPr/>
          </p:nvSpPr>
          <p:spPr bwMode="auto">
            <a:xfrm>
              <a:off x="5197" y="165"/>
              <a:ext cx="572" cy="1934"/>
            </a:xfrm>
            <a:custGeom>
              <a:avLst/>
              <a:gdLst>
                <a:gd name="T0" fmla="*/ 69 w 573"/>
                <a:gd name="T1" fmla="*/ 63 h 1935"/>
                <a:gd name="T2" fmla="*/ 207 w 573"/>
                <a:gd name="T3" fmla="*/ 549 h 1935"/>
                <a:gd name="T4" fmla="*/ 373 w 573"/>
                <a:gd name="T5" fmla="*/ 1093 h 1935"/>
                <a:gd name="T6" fmla="*/ 565 w 573"/>
                <a:gd name="T7" fmla="*/ 1567 h 1935"/>
                <a:gd name="T8" fmla="*/ 565 w 573"/>
                <a:gd name="T9" fmla="*/ 1927 h 1935"/>
                <a:gd name="T10" fmla="*/ 313 w 573"/>
                <a:gd name="T11" fmla="*/ 1441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3"/>
                <a:gd name="T28" fmla="*/ 0 h 1935"/>
                <a:gd name="T29" fmla="*/ 573 w 573"/>
                <a:gd name="T30" fmla="*/ 1935 h 19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rgbClr val="DC893E"/>
                </a:gs>
                <a:gs pos="100000">
                  <a:srgbClr val="C16059"/>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82" name="Freeform 51"/>
            <p:cNvSpPr>
              <a:spLocks noChangeArrowheads="1"/>
            </p:cNvSpPr>
            <p:nvPr/>
          </p:nvSpPr>
          <p:spPr bwMode="auto">
            <a:xfrm>
              <a:off x="5004" y="0"/>
              <a:ext cx="362" cy="2111"/>
            </a:xfrm>
            <a:custGeom>
              <a:avLst/>
              <a:gdLst>
                <a:gd name="T0" fmla="*/ 0 w 363"/>
                <a:gd name="T1" fmla="*/ 2086 h 2112"/>
                <a:gd name="T2" fmla="*/ 66 w 363"/>
                <a:gd name="T3" fmla="*/ 1984 h 2112"/>
                <a:gd name="T4" fmla="*/ 150 w 363"/>
                <a:gd name="T5" fmla="*/ 1456 h 2112"/>
                <a:gd name="T6" fmla="*/ 226 w 363"/>
                <a:gd name="T7" fmla="*/ 678 h 2112"/>
                <a:gd name="T8" fmla="*/ 316 w 363"/>
                <a:gd name="T9" fmla="*/ 0 h 2112"/>
                <a:gd name="T10" fmla="*/ 0 w 363"/>
                <a:gd name="T11" fmla="*/ 0 h 2112"/>
                <a:gd name="T12" fmla="*/ 0 w 363"/>
                <a:gd name="T13" fmla="*/ 2086 h 2112"/>
                <a:gd name="T14" fmla="*/ 0 60000 65536"/>
                <a:gd name="T15" fmla="*/ 0 60000 65536"/>
                <a:gd name="T16" fmla="*/ 0 60000 65536"/>
                <a:gd name="T17" fmla="*/ 0 60000 65536"/>
                <a:gd name="T18" fmla="*/ 0 60000 65536"/>
                <a:gd name="T19" fmla="*/ 0 60000 65536"/>
                <a:gd name="T20" fmla="*/ 0 60000 65536"/>
                <a:gd name="T21" fmla="*/ 0 w 363"/>
                <a:gd name="T22" fmla="*/ 0 h 2112"/>
                <a:gd name="T23" fmla="*/ 363 w 363"/>
                <a:gd name="T24" fmla="*/ 2112 h 2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BE4AE"/>
                </a:gs>
                <a:gs pos="100000">
                  <a:srgbClr val="FAE3B7"/>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83" name="Freeform 52"/>
            <p:cNvSpPr>
              <a:spLocks noChangeArrowheads="1"/>
            </p:cNvSpPr>
            <p:nvPr/>
          </p:nvSpPr>
          <p:spPr bwMode="auto">
            <a:xfrm>
              <a:off x="5004" y="1"/>
              <a:ext cx="188" cy="2111"/>
            </a:xfrm>
            <a:custGeom>
              <a:avLst/>
              <a:gdLst>
                <a:gd name="T0" fmla="*/ 0 w 363"/>
                <a:gd name="T1" fmla="*/ 2086 h 2112"/>
                <a:gd name="T2" fmla="*/ 1 w 363"/>
                <a:gd name="T3" fmla="*/ 1984 h 2112"/>
                <a:gd name="T4" fmla="*/ 1 w 363"/>
                <a:gd name="T5" fmla="*/ 1456 h 2112"/>
                <a:gd name="T6" fmla="*/ 2 w 363"/>
                <a:gd name="T7" fmla="*/ 678 h 2112"/>
                <a:gd name="T8" fmla="*/ 2 w 363"/>
                <a:gd name="T9" fmla="*/ 0 h 2112"/>
                <a:gd name="T10" fmla="*/ 0 w 363"/>
                <a:gd name="T11" fmla="*/ 0 h 2112"/>
                <a:gd name="T12" fmla="*/ 0 w 363"/>
                <a:gd name="T13" fmla="*/ 2086 h 2112"/>
                <a:gd name="T14" fmla="*/ 0 60000 65536"/>
                <a:gd name="T15" fmla="*/ 0 60000 65536"/>
                <a:gd name="T16" fmla="*/ 0 60000 65536"/>
                <a:gd name="T17" fmla="*/ 0 60000 65536"/>
                <a:gd name="T18" fmla="*/ 0 60000 65536"/>
                <a:gd name="T19" fmla="*/ 0 60000 65536"/>
                <a:gd name="T20" fmla="*/ 0 60000 65536"/>
                <a:gd name="T21" fmla="*/ 0 w 363"/>
                <a:gd name="T22" fmla="*/ 0 h 2112"/>
                <a:gd name="T23" fmla="*/ 363 w 363"/>
                <a:gd name="T24" fmla="*/ 2112 h 2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DC893E"/>
                </a:gs>
                <a:gs pos="50000">
                  <a:srgbClr val="F0B854"/>
                </a:gs>
                <a:gs pos="100000">
                  <a:srgbClr val="DC893E"/>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84" name="Rectangle 53"/>
            <p:cNvSpPr>
              <a:spLocks noChangeArrowheads="1"/>
            </p:cNvSpPr>
            <p:nvPr/>
          </p:nvSpPr>
          <p:spPr bwMode="auto">
            <a:xfrm>
              <a:off x="4955" y="1"/>
              <a:ext cx="55" cy="4319"/>
            </a:xfrm>
            <a:prstGeom prst="rect">
              <a:avLst/>
            </a:prstGeom>
            <a:gradFill rotWithShape="0">
              <a:gsLst>
                <a:gs pos="0">
                  <a:srgbClr val="FBE4AE"/>
                </a:gs>
                <a:gs pos="100000">
                  <a:srgbClr val="FAE3B7"/>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11285" name="Freeform 54"/>
            <p:cNvSpPr>
              <a:spLocks noChangeArrowheads="1"/>
            </p:cNvSpPr>
            <p:nvPr/>
          </p:nvSpPr>
          <p:spPr bwMode="auto">
            <a:xfrm>
              <a:off x="5013" y="3924"/>
              <a:ext cx="733" cy="389"/>
            </a:xfrm>
            <a:custGeom>
              <a:avLst/>
              <a:gdLst>
                <a:gd name="T0" fmla="*/ 1 w 692"/>
                <a:gd name="T1" fmla="*/ 449 h 378"/>
                <a:gd name="T2" fmla="*/ 173 w 692"/>
                <a:gd name="T3" fmla="*/ 429 h 378"/>
                <a:gd name="T4" fmla="*/ 381 w 692"/>
                <a:gd name="T5" fmla="*/ 384 h 378"/>
                <a:gd name="T6" fmla="*/ 559 w 692"/>
                <a:gd name="T7" fmla="*/ 262 h 378"/>
                <a:gd name="T8" fmla="*/ 679 w 692"/>
                <a:gd name="T9" fmla="*/ 113 h 378"/>
                <a:gd name="T10" fmla="*/ 782 w 692"/>
                <a:gd name="T11" fmla="*/ 17 h 378"/>
                <a:gd name="T12" fmla="*/ 914 w 692"/>
                <a:gd name="T13" fmla="*/ 1 h 378"/>
                <a:gd name="T14" fmla="*/ 997 w 692"/>
                <a:gd name="T15" fmla="*/ 29 h 378"/>
                <a:gd name="T16" fmla="*/ 1066 w 692"/>
                <a:gd name="T17" fmla="*/ 81 h 378"/>
                <a:gd name="T18" fmla="*/ 1066 w 692"/>
                <a:gd name="T19" fmla="*/ 172 h 378"/>
                <a:gd name="T20" fmla="*/ 888 w 692"/>
                <a:gd name="T21" fmla="*/ 284 h 378"/>
                <a:gd name="T22" fmla="*/ 675 w 692"/>
                <a:gd name="T23" fmla="*/ 374 h 378"/>
                <a:gd name="T24" fmla="*/ 387 w 692"/>
                <a:gd name="T25" fmla="*/ 449 h 378"/>
                <a:gd name="T26" fmla="*/ 179 w 692"/>
                <a:gd name="T27" fmla="*/ 474 h 378"/>
                <a:gd name="T28" fmla="*/ 1 w 692"/>
                <a:gd name="T29" fmla="*/ 449 h 3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2"/>
                <a:gd name="T46" fmla="*/ 0 h 378"/>
                <a:gd name="T47" fmla="*/ 692 w 692"/>
                <a:gd name="T48" fmla="*/ 378 h 3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rgbClr val="C16059"/>
                </a:gs>
                <a:gs pos="50000">
                  <a:srgbClr val="DC893E"/>
                </a:gs>
                <a:gs pos="100000">
                  <a:srgbClr val="C16059"/>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sp>
        <p:nvSpPr>
          <p:cNvPr id="11267" name="Rectangle 56"/>
          <p:cNvSpPr>
            <a:spLocks noGrp="1" noChangeArrowheads="1"/>
          </p:cNvSpPr>
          <p:nvPr>
            <p:ph type="title"/>
          </p:nvPr>
        </p:nvSpPr>
        <p:spPr bwMode="auto">
          <a:xfrm>
            <a:off x="219075" y="227013"/>
            <a:ext cx="7475538"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1268" name="Rectangle 57"/>
          <p:cNvSpPr>
            <a:spLocks noGrp="1" noChangeArrowheads="1"/>
          </p:cNvSpPr>
          <p:nvPr>
            <p:ph type="body" idx="1"/>
          </p:nvPr>
        </p:nvSpPr>
        <p:spPr bwMode="auto">
          <a:xfrm>
            <a:off x="263525" y="1598613"/>
            <a:ext cx="7385050"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11269" name="Text Box 58"/>
          <p:cNvSpPr txBox="1">
            <a:spLocks noChangeArrowheads="1"/>
          </p:cNvSpPr>
          <p:nvPr/>
        </p:nvSpPr>
        <p:spPr bwMode="auto">
          <a:xfrm>
            <a:off x="301625" y="6242050"/>
            <a:ext cx="178276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11270" name="Text Box 59"/>
          <p:cNvSpPr txBox="1">
            <a:spLocks noChangeArrowheads="1"/>
          </p:cNvSpPr>
          <p:nvPr/>
        </p:nvSpPr>
        <p:spPr bwMode="auto">
          <a:xfrm>
            <a:off x="2257425" y="6248400"/>
            <a:ext cx="3455988"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11324" name="Rectangle 60"/>
          <p:cNvSpPr>
            <a:spLocks noGrp="1" noChangeArrowheads="1"/>
          </p:cNvSpPr>
          <p:nvPr>
            <p:ph type="sldNum"/>
          </p:nvPr>
        </p:nvSpPr>
        <p:spPr bwMode="auto">
          <a:xfrm>
            <a:off x="5867400" y="6248400"/>
            <a:ext cx="1754188"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Tx/>
              <a:buSzPct val="100000"/>
              <a:buFontTx/>
              <a:buNone/>
              <a:tabLst>
                <a:tab pos="723900" algn="l"/>
                <a:tab pos="1447800" algn="l"/>
              </a:tabLst>
              <a:defRPr sz="1000" smtClean="0">
                <a:solidFill>
                  <a:srgbClr val="000000"/>
                </a:solidFill>
                <a:latin typeface="Arial" panose="020B0604020202020204" pitchFamily="34" charset="0"/>
              </a:defRPr>
            </a:lvl1pPr>
          </a:lstStyle>
          <a:p>
            <a:pPr defTabSz="457200" fontAlgn="base">
              <a:spcAft>
                <a:spcPct val="0"/>
              </a:spcAft>
              <a:defRPr/>
            </a:pPr>
            <a:fld id="{60BD90B8-0F46-4D38-B2ED-59DAD967B15F}" type="slidenum">
              <a:rPr lang="en-US"/>
              <a:pPr defTabSz="457200" fontAlgn="base">
                <a:spcAft>
                  <a:spcPct val="0"/>
                </a:spcAft>
                <a:defRPr/>
              </a:pPr>
              <a:t>‹#›</a:t>
            </a:fld>
            <a:endParaRPr lang="en-US"/>
          </a:p>
        </p:txBody>
      </p:sp>
    </p:spTree>
    <p:extLst>
      <p:ext uri="{BB962C8B-B14F-4D97-AF65-F5344CB8AC3E}">
        <p14:creationId xmlns:p14="http://schemas.microsoft.com/office/powerpoint/2010/main" val="2014613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Arial" charset="0"/>
          <a:ea typeface="Lucida Sans Unicode" charset="0"/>
          <a:cs typeface="Lucida Sans Unicode"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Arial" charset="0"/>
          <a:ea typeface="Lucida Sans Unicode" charset="0"/>
          <a:cs typeface="Lucida Sans Unicode"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Arial" charset="0"/>
          <a:ea typeface="Lucida Sans Unicode" charset="0"/>
          <a:cs typeface="Lucida Sans Unicode"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Arial" charset="0"/>
          <a:ea typeface="Lucida Sans Unicode" charset="0"/>
          <a:cs typeface="Lucida Sans Unicode"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F7D47D"/>
          </a:solidFill>
          <a:latin typeface="Arial" charset="0"/>
          <a:ea typeface="Lucida Sans Unicode" charset="0"/>
          <a:cs typeface="Lucida Sans Unicode"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F7D47D"/>
          </a:solidFill>
          <a:latin typeface="Arial" charset="0"/>
          <a:ea typeface="Lucida Sans Unicode" charset="0"/>
          <a:cs typeface="Lucida Sans Unicode"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F7D47D"/>
          </a:solidFill>
          <a:latin typeface="Arial" charset="0"/>
          <a:ea typeface="Lucida Sans Unicode" charset="0"/>
          <a:cs typeface="Lucida Sans Unicode"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F7D47D"/>
          </a:solidFill>
          <a:latin typeface="Arial"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2F1311"/>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2F1311"/>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2F1311"/>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2F1311"/>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2F1311"/>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2F1311"/>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2F1311"/>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2F1311"/>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2F131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16059"/>
        </a:solidFill>
        <a:effectLst/>
      </p:bgPr>
    </p:bg>
    <p:spTree>
      <p:nvGrpSpPr>
        <p:cNvPr id="1" name=""/>
        <p:cNvGrpSpPr/>
        <p:nvPr/>
      </p:nvGrpSpPr>
      <p:grpSpPr>
        <a:xfrm>
          <a:off x="0" y="0"/>
          <a:ext cx="0" cy="0"/>
          <a:chOff x="0" y="0"/>
          <a:chExt cx="0" cy="0"/>
        </a:xfrm>
      </p:grpSpPr>
      <p:grpSp>
        <p:nvGrpSpPr>
          <p:cNvPr id="3074" name="Group 1"/>
          <p:cNvGrpSpPr>
            <a:grpSpLocks/>
          </p:cNvGrpSpPr>
          <p:nvPr/>
        </p:nvGrpSpPr>
        <p:grpSpPr bwMode="auto">
          <a:xfrm>
            <a:off x="0" y="0"/>
            <a:ext cx="9158288" cy="6869113"/>
            <a:chOff x="0" y="0"/>
            <a:chExt cx="5769" cy="4327"/>
          </a:xfrm>
        </p:grpSpPr>
        <p:sp>
          <p:nvSpPr>
            <p:cNvPr id="3080" name="Rectangle 2"/>
            <p:cNvSpPr>
              <a:spLocks noChangeArrowheads="1"/>
            </p:cNvSpPr>
            <p:nvPr/>
          </p:nvSpPr>
          <p:spPr bwMode="auto">
            <a:xfrm>
              <a:off x="0" y="4186"/>
              <a:ext cx="5088" cy="141"/>
            </a:xfrm>
            <a:prstGeom prst="rect">
              <a:avLst/>
            </a:prstGeom>
            <a:gradFill rotWithShape="0">
              <a:gsLst>
                <a:gs pos="0">
                  <a:srgbClr val="000000"/>
                </a:gs>
                <a:gs pos="100000">
                  <a:srgbClr val="C16059"/>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3081" name="Rectangle 3"/>
            <p:cNvSpPr>
              <a:spLocks noChangeArrowheads="1"/>
            </p:cNvSpPr>
            <p:nvPr/>
          </p:nvSpPr>
          <p:spPr bwMode="auto">
            <a:xfrm>
              <a:off x="0" y="0"/>
              <a:ext cx="5088" cy="125"/>
            </a:xfrm>
            <a:prstGeom prst="rect">
              <a:avLst/>
            </a:prstGeom>
            <a:gradFill rotWithShape="0">
              <a:gsLst>
                <a:gs pos="0">
                  <a:srgbClr val="C16059"/>
                </a:gs>
                <a:gs pos="100000">
                  <a:srgbClr val="000000"/>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3082" name="Rectangle 4"/>
            <p:cNvSpPr>
              <a:spLocks noChangeArrowheads="1"/>
            </p:cNvSpPr>
            <p:nvPr/>
          </p:nvSpPr>
          <p:spPr bwMode="auto">
            <a:xfrm>
              <a:off x="5010" y="0"/>
              <a:ext cx="757" cy="4319"/>
            </a:xfrm>
            <a:prstGeom prst="rect">
              <a:avLst/>
            </a:prstGeom>
            <a:gradFill rotWithShape="0">
              <a:gsLst>
                <a:gs pos="0">
                  <a:srgbClr val="B49B6D"/>
                </a:gs>
                <a:gs pos="50000">
                  <a:srgbClr val="D5B781"/>
                </a:gs>
                <a:gs pos="100000">
                  <a:srgbClr val="B49B6D"/>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grpSp>
          <p:nvGrpSpPr>
            <p:cNvPr id="3083" name="Group 5"/>
            <p:cNvGrpSpPr>
              <a:grpSpLocks/>
            </p:cNvGrpSpPr>
            <p:nvPr/>
          </p:nvGrpSpPr>
          <p:grpSpPr bwMode="auto">
            <a:xfrm>
              <a:off x="4944" y="1"/>
              <a:ext cx="815" cy="3973"/>
              <a:chOff x="4944" y="1"/>
              <a:chExt cx="815" cy="3973"/>
            </a:xfrm>
          </p:grpSpPr>
          <p:grpSp>
            <p:nvGrpSpPr>
              <p:cNvPr id="3094" name="Group 6"/>
              <p:cNvGrpSpPr>
                <a:grpSpLocks/>
              </p:cNvGrpSpPr>
              <p:nvPr/>
            </p:nvGrpSpPr>
            <p:grpSpPr bwMode="auto">
              <a:xfrm>
                <a:off x="5280" y="1"/>
                <a:ext cx="479" cy="1429"/>
                <a:chOff x="5280" y="1"/>
                <a:chExt cx="479" cy="1429"/>
              </a:xfrm>
            </p:grpSpPr>
            <p:grpSp>
              <p:nvGrpSpPr>
                <p:cNvPr id="3115" name="Group 7"/>
                <p:cNvGrpSpPr>
                  <a:grpSpLocks/>
                </p:cNvGrpSpPr>
                <p:nvPr/>
              </p:nvGrpSpPr>
              <p:grpSpPr bwMode="auto">
                <a:xfrm>
                  <a:off x="5483" y="1"/>
                  <a:ext cx="175" cy="173"/>
                  <a:chOff x="5483" y="1"/>
                  <a:chExt cx="175" cy="173"/>
                </a:xfrm>
              </p:grpSpPr>
              <p:grpSp>
                <p:nvGrpSpPr>
                  <p:cNvPr id="3124" name="Group 8"/>
                  <p:cNvGrpSpPr>
                    <a:grpSpLocks/>
                  </p:cNvGrpSpPr>
                  <p:nvPr/>
                </p:nvGrpSpPr>
                <p:grpSpPr bwMode="auto">
                  <a:xfrm>
                    <a:off x="5483" y="1"/>
                    <a:ext cx="175" cy="173"/>
                    <a:chOff x="5483" y="1"/>
                    <a:chExt cx="175" cy="173"/>
                  </a:xfrm>
                </p:grpSpPr>
                <p:sp>
                  <p:nvSpPr>
                    <p:cNvPr id="3131" name="Freeform 10"/>
                    <p:cNvSpPr>
                      <a:spLocks noChangeArrowheads="1"/>
                    </p:cNvSpPr>
                    <p:nvPr/>
                  </p:nvSpPr>
                  <p:spPr bwMode="auto">
                    <a:xfrm rot="-5400000">
                      <a:off x="5513" y="60"/>
                      <a:ext cx="88" cy="141"/>
                    </a:xfrm>
                    <a:custGeom>
                      <a:avLst/>
                      <a:gdLst>
                        <a:gd name="T0" fmla="*/ 0 w 865"/>
                        <a:gd name="T1" fmla="*/ 0 h 2071"/>
                        <a:gd name="T2" fmla="*/ 0 w 865"/>
                        <a:gd name="T3" fmla="*/ 0 h 2071"/>
                        <a:gd name="T4" fmla="*/ 0 w 865"/>
                        <a:gd name="T5" fmla="*/ 0 h 2071"/>
                        <a:gd name="T6" fmla="*/ 0 w 865"/>
                        <a:gd name="T7" fmla="*/ 0 h 2071"/>
                        <a:gd name="T8" fmla="*/ 0 w 865"/>
                        <a:gd name="T9" fmla="*/ 0 h 2071"/>
                        <a:gd name="T10" fmla="*/ 0 w 865"/>
                        <a:gd name="T11" fmla="*/ 0 h 2071"/>
                        <a:gd name="T12" fmla="*/ 0 w 865"/>
                        <a:gd name="T13" fmla="*/ 0 h 2071"/>
                        <a:gd name="T14" fmla="*/ 0 w 865"/>
                        <a:gd name="T15" fmla="*/ 0 h 2071"/>
                        <a:gd name="T16" fmla="*/ 0 w 865"/>
                        <a:gd name="T17" fmla="*/ 0 h 2071"/>
                        <a:gd name="T18" fmla="*/ 0 w 865"/>
                        <a:gd name="T19" fmla="*/ 0 h 2071"/>
                        <a:gd name="T20" fmla="*/ 0 w 865"/>
                        <a:gd name="T21" fmla="*/ 0 h 2071"/>
                        <a:gd name="T22" fmla="*/ 0 w 865"/>
                        <a:gd name="T23" fmla="*/ 0 h 2071"/>
                        <a:gd name="T24" fmla="*/ 0 w 865"/>
                        <a:gd name="T25" fmla="*/ 0 h 2071"/>
                        <a:gd name="T26" fmla="*/ 0 w 865"/>
                        <a:gd name="T27" fmla="*/ 0 h 2071"/>
                        <a:gd name="T28" fmla="*/ 0 w 865"/>
                        <a:gd name="T29" fmla="*/ 0 h 2071"/>
                        <a:gd name="T30" fmla="*/ 0 w 865"/>
                        <a:gd name="T31" fmla="*/ 0 h 2071"/>
                        <a:gd name="T32" fmla="*/ 0 w 865"/>
                        <a:gd name="T33" fmla="*/ 0 h 2071"/>
                        <a:gd name="T34" fmla="*/ 0 w 865"/>
                        <a:gd name="T35" fmla="*/ 0 h 2071"/>
                        <a:gd name="T36" fmla="*/ 0 w 865"/>
                        <a:gd name="T37" fmla="*/ 0 h 2071"/>
                        <a:gd name="T38" fmla="*/ 0 w 865"/>
                        <a:gd name="T39" fmla="*/ 0 h 2071"/>
                        <a:gd name="T40" fmla="*/ 0 w 865"/>
                        <a:gd name="T41" fmla="*/ 0 h 2071"/>
                        <a:gd name="T42" fmla="*/ 0 w 865"/>
                        <a:gd name="T43" fmla="*/ 0 h 2071"/>
                        <a:gd name="T44" fmla="*/ 0 w 865"/>
                        <a:gd name="T45" fmla="*/ 0 h 2071"/>
                        <a:gd name="T46" fmla="*/ 0 w 865"/>
                        <a:gd name="T47" fmla="*/ 0 h 2071"/>
                        <a:gd name="T48" fmla="*/ 0 w 865"/>
                        <a:gd name="T49" fmla="*/ 0 h 2071"/>
                        <a:gd name="T50" fmla="*/ 0 w 865"/>
                        <a:gd name="T51" fmla="*/ 0 h 2071"/>
                        <a:gd name="T52" fmla="*/ 0 w 865"/>
                        <a:gd name="T53" fmla="*/ 0 h 2071"/>
                        <a:gd name="T54" fmla="*/ 0 w 865"/>
                        <a:gd name="T55" fmla="*/ 0 h 2071"/>
                        <a:gd name="T56" fmla="*/ 0 w 865"/>
                        <a:gd name="T57" fmla="*/ 0 h 2071"/>
                        <a:gd name="T58" fmla="*/ 0 w 865"/>
                        <a:gd name="T59" fmla="*/ 0 h 2071"/>
                        <a:gd name="T60" fmla="*/ 0 w 865"/>
                        <a:gd name="T61" fmla="*/ 0 h 2071"/>
                        <a:gd name="T62" fmla="*/ 0 w 865"/>
                        <a:gd name="T63" fmla="*/ 0 h 2071"/>
                        <a:gd name="T64" fmla="*/ 0 w 865"/>
                        <a:gd name="T65" fmla="*/ 0 h 2071"/>
                        <a:gd name="T66" fmla="*/ 0 w 865"/>
                        <a:gd name="T67" fmla="*/ 0 h 2071"/>
                        <a:gd name="T68" fmla="*/ 0 w 865"/>
                        <a:gd name="T69" fmla="*/ 0 h 2071"/>
                        <a:gd name="T70" fmla="*/ 0 w 865"/>
                        <a:gd name="T71" fmla="*/ 0 h 2071"/>
                        <a:gd name="T72" fmla="*/ 0 w 865"/>
                        <a:gd name="T73" fmla="*/ 0 h 2071"/>
                        <a:gd name="T74" fmla="*/ 0 w 865"/>
                        <a:gd name="T75" fmla="*/ 0 h 2071"/>
                        <a:gd name="T76" fmla="*/ 0 w 865"/>
                        <a:gd name="T77" fmla="*/ 0 h 2071"/>
                        <a:gd name="T78" fmla="*/ 0 w 865"/>
                        <a:gd name="T79" fmla="*/ 0 h 2071"/>
                        <a:gd name="T80" fmla="*/ 0 w 865"/>
                        <a:gd name="T81" fmla="*/ 0 h 2071"/>
                        <a:gd name="T82" fmla="*/ 0 w 865"/>
                        <a:gd name="T83" fmla="*/ 0 h 2071"/>
                        <a:gd name="T84" fmla="*/ 0 w 865"/>
                        <a:gd name="T85" fmla="*/ 0 h 2071"/>
                        <a:gd name="T86" fmla="*/ 0 w 865"/>
                        <a:gd name="T87" fmla="*/ 0 h 2071"/>
                        <a:gd name="T88" fmla="*/ 0 w 865"/>
                        <a:gd name="T89" fmla="*/ 0 h 2071"/>
                        <a:gd name="T90" fmla="*/ 0 w 865"/>
                        <a:gd name="T91" fmla="*/ 0 h 2071"/>
                        <a:gd name="T92" fmla="*/ 0 w 865"/>
                        <a:gd name="T93" fmla="*/ 0 h 2071"/>
                        <a:gd name="T94" fmla="*/ 0 w 865"/>
                        <a:gd name="T95" fmla="*/ 0 h 2071"/>
                        <a:gd name="T96" fmla="*/ 0 w 865"/>
                        <a:gd name="T97" fmla="*/ 0 h 2071"/>
                        <a:gd name="T98" fmla="*/ 0 w 865"/>
                        <a:gd name="T99" fmla="*/ 0 h 2071"/>
                        <a:gd name="T100" fmla="*/ 0 w 865"/>
                        <a:gd name="T101" fmla="*/ 0 h 2071"/>
                        <a:gd name="T102" fmla="*/ 0 w 865"/>
                        <a:gd name="T103" fmla="*/ 0 h 2071"/>
                        <a:gd name="T104" fmla="*/ 0 w 865"/>
                        <a:gd name="T105" fmla="*/ 0 h 2071"/>
                        <a:gd name="T106" fmla="*/ 0 w 865"/>
                        <a:gd name="T107" fmla="*/ 0 h 2071"/>
                        <a:gd name="T108" fmla="*/ 0 w 865"/>
                        <a:gd name="T109" fmla="*/ 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65"/>
                        <a:gd name="T166" fmla="*/ 0 h 2071"/>
                        <a:gd name="T167" fmla="*/ 865 w 865"/>
                        <a:gd name="T168" fmla="*/ 2071 h 207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sp>
                <p:nvSpPr>
                  <p:cNvPr id="3125" name="Oval 11"/>
                  <p:cNvSpPr>
                    <a:spLocks noChangeArrowheads="1"/>
                  </p:cNvSpPr>
                  <p:nvPr/>
                </p:nvSpPr>
                <p:spPr bwMode="auto">
                  <a:xfrm rot="-5400000">
                    <a:off x="5558" y="82"/>
                    <a:ext cx="17" cy="16"/>
                  </a:xfrm>
                  <a:prstGeom prst="ellipse">
                    <a:avLst/>
                  </a:prstGeom>
                  <a:solidFill>
                    <a:srgbClr val="E7D6B7"/>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3126" name="Freeform 12"/>
                  <p:cNvSpPr>
                    <a:spLocks noChangeArrowheads="1"/>
                  </p:cNvSpPr>
                  <p:nvPr/>
                </p:nvSpPr>
                <p:spPr bwMode="auto">
                  <a:xfrm rot="-5400000">
                    <a:off x="5516" y="46"/>
                    <a:ext cx="26" cy="35"/>
                  </a:xfrm>
                  <a:custGeom>
                    <a:avLst/>
                    <a:gdLst>
                      <a:gd name="T0" fmla="*/ 0 w 266"/>
                      <a:gd name="T1" fmla="*/ 0 h 521"/>
                      <a:gd name="T2" fmla="*/ 0 w 266"/>
                      <a:gd name="T3" fmla="*/ 0 h 521"/>
                      <a:gd name="T4" fmla="*/ 0 w 266"/>
                      <a:gd name="T5" fmla="*/ 0 h 521"/>
                      <a:gd name="T6" fmla="*/ 0 w 266"/>
                      <a:gd name="T7" fmla="*/ 0 h 521"/>
                      <a:gd name="T8" fmla="*/ 0 w 266"/>
                      <a:gd name="T9" fmla="*/ 0 h 521"/>
                      <a:gd name="T10" fmla="*/ 0 w 266"/>
                      <a:gd name="T11" fmla="*/ 0 h 521"/>
                      <a:gd name="T12" fmla="*/ 0 w 266"/>
                      <a:gd name="T13" fmla="*/ 0 h 521"/>
                      <a:gd name="T14" fmla="*/ 0 w 266"/>
                      <a:gd name="T15" fmla="*/ 0 h 521"/>
                      <a:gd name="T16" fmla="*/ 0 w 266"/>
                      <a:gd name="T17" fmla="*/ 0 h 521"/>
                      <a:gd name="T18" fmla="*/ 0 w 266"/>
                      <a:gd name="T19" fmla="*/ 0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6"/>
                      <a:gd name="T31" fmla="*/ 0 h 521"/>
                      <a:gd name="T32" fmla="*/ 266 w 266"/>
                      <a:gd name="T33" fmla="*/ 521 h 5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127" name="Freeform 13"/>
                  <p:cNvSpPr>
                    <a:spLocks noChangeArrowheads="1"/>
                  </p:cNvSpPr>
                  <p:nvPr/>
                </p:nvSpPr>
                <p:spPr bwMode="auto">
                  <a:xfrm rot="-5400000">
                    <a:off x="5562" y="38"/>
                    <a:ext cx="40" cy="23"/>
                  </a:xfrm>
                  <a:custGeom>
                    <a:avLst/>
                    <a:gdLst>
                      <a:gd name="T0" fmla="*/ 0 w 392"/>
                      <a:gd name="T1" fmla="*/ 0 h 340"/>
                      <a:gd name="T2" fmla="*/ 0 w 392"/>
                      <a:gd name="T3" fmla="*/ 0 h 340"/>
                      <a:gd name="T4" fmla="*/ 0 w 392"/>
                      <a:gd name="T5" fmla="*/ 0 h 340"/>
                      <a:gd name="T6" fmla="*/ 0 w 392"/>
                      <a:gd name="T7" fmla="*/ 0 h 340"/>
                      <a:gd name="T8" fmla="*/ 0 w 392"/>
                      <a:gd name="T9" fmla="*/ 0 h 340"/>
                      <a:gd name="T10" fmla="*/ 0 w 392"/>
                      <a:gd name="T11" fmla="*/ 0 h 340"/>
                      <a:gd name="T12" fmla="*/ 0 w 392"/>
                      <a:gd name="T13" fmla="*/ 0 h 340"/>
                      <a:gd name="T14" fmla="*/ 0 w 392"/>
                      <a:gd name="T15" fmla="*/ 0 h 340"/>
                      <a:gd name="T16" fmla="*/ 0 w 392"/>
                      <a:gd name="T17" fmla="*/ 0 h 340"/>
                      <a:gd name="T18" fmla="*/ 0 w 392"/>
                      <a:gd name="T19" fmla="*/ 0 h 340"/>
                      <a:gd name="T20" fmla="*/ 0 w 392"/>
                      <a:gd name="T21" fmla="*/ 0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2"/>
                      <a:gd name="T34" fmla="*/ 0 h 340"/>
                      <a:gd name="T35" fmla="*/ 392 w 392"/>
                      <a:gd name="T36" fmla="*/ 340 h 3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128" name="Freeform 14"/>
                  <p:cNvSpPr>
                    <a:spLocks noChangeArrowheads="1"/>
                  </p:cNvSpPr>
                  <p:nvPr/>
                </p:nvSpPr>
                <p:spPr bwMode="auto">
                  <a:xfrm rot="-5400000">
                    <a:off x="5604" y="70"/>
                    <a:ext cx="14" cy="38"/>
                  </a:xfrm>
                  <a:custGeom>
                    <a:avLst/>
                    <a:gdLst>
                      <a:gd name="T0" fmla="*/ 0 w 151"/>
                      <a:gd name="T1" fmla="*/ 0 h 558"/>
                      <a:gd name="T2" fmla="*/ 0 w 151"/>
                      <a:gd name="T3" fmla="*/ 0 h 558"/>
                      <a:gd name="T4" fmla="*/ 0 w 151"/>
                      <a:gd name="T5" fmla="*/ 0 h 558"/>
                      <a:gd name="T6" fmla="*/ 0 w 151"/>
                      <a:gd name="T7" fmla="*/ 0 h 558"/>
                      <a:gd name="T8" fmla="*/ 0 w 151"/>
                      <a:gd name="T9" fmla="*/ 0 h 558"/>
                      <a:gd name="T10" fmla="*/ 0 w 151"/>
                      <a:gd name="T11" fmla="*/ 0 h 558"/>
                      <a:gd name="T12" fmla="*/ 0 w 151"/>
                      <a:gd name="T13" fmla="*/ 0 h 558"/>
                      <a:gd name="T14" fmla="*/ 0 w 151"/>
                      <a:gd name="T15" fmla="*/ 0 h 558"/>
                      <a:gd name="T16" fmla="*/ 0 w 151"/>
                      <a:gd name="T17" fmla="*/ 0 h 558"/>
                      <a:gd name="T18" fmla="*/ 0 w 151"/>
                      <a:gd name="T19" fmla="*/ 0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51"/>
                      <a:gd name="T31" fmla="*/ 0 h 558"/>
                      <a:gd name="T32" fmla="*/ 151 w 151"/>
                      <a:gd name="T33" fmla="*/ 558 h 55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129" name="Freeform 15"/>
                  <p:cNvSpPr>
                    <a:spLocks noChangeArrowheads="1"/>
                  </p:cNvSpPr>
                  <p:nvPr/>
                </p:nvSpPr>
                <p:spPr bwMode="auto">
                  <a:xfrm rot="-5400000">
                    <a:off x="5558" y="121"/>
                    <a:ext cx="39" cy="16"/>
                  </a:xfrm>
                  <a:custGeom>
                    <a:avLst/>
                    <a:gdLst>
                      <a:gd name="T0" fmla="*/ 0 w 392"/>
                      <a:gd name="T1" fmla="*/ 0 h 253"/>
                      <a:gd name="T2" fmla="*/ 0 w 392"/>
                      <a:gd name="T3" fmla="*/ 0 h 253"/>
                      <a:gd name="T4" fmla="*/ 0 w 392"/>
                      <a:gd name="T5" fmla="*/ 0 h 253"/>
                      <a:gd name="T6" fmla="*/ 0 w 392"/>
                      <a:gd name="T7" fmla="*/ 0 h 253"/>
                      <a:gd name="T8" fmla="*/ 0 w 392"/>
                      <a:gd name="T9" fmla="*/ 0 h 253"/>
                      <a:gd name="T10" fmla="*/ 0 w 392"/>
                      <a:gd name="T11" fmla="*/ 0 h 253"/>
                      <a:gd name="T12" fmla="*/ 0 w 392"/>
                      <a:gd name="T13" fmla="*/ 0 h 253"/>
                      <a:gd name="T14" fmla="*/ 0 w 392"/>
                      <a:gd name="T15" fmla="*/ 0 h 253"/>
                      <a:gd name="T16" fmla="*/ 0 w 392"/>
                      <a:gd name="T17" fmla="*/ 0 h 253"/>
                      <a:gd name="T18" fmla="*/ 0 w 392"/>
                      <a:gd name="T19" fmla="*/ 0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92"/>
                      <a:gd name="T31" fmla="*/ 0 h 253"/>
                      <a:gd name="T32" fmla="*/ 392 w 392"/>
                      <a:gd name="T33" fmla="*/ 253 h 25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130" name="Freeform 16"/>
                  <p:cNvSpPr>
                    <a:spLocks noChangeArrowheads="1"/>
                  </p:cNvSpPr>
                  <p:nvPr/>
                </p:nvSpPr>
                <p:spPr bwMode="auto">
                  <a:xfrm rot="-5400000">
                    <a:off x="5525" y="105"/>
                    <a:ext cx="23" cy="25"/>
                  </a:xfrm>
                  <a:custGeom>
                    <a:avLst/>
                    <a:gdLst>
                      <a:gd name="T0" fmla="*/ 0 w 238"/>
                      <a:gd name="T1" fmla="*/ 0 h 386"/>
                      <a:gd name="T2" fmla="*/ 0 w 238"/>
                      <a:gd name="T3" fmla="*/ 0 h 386"/>
                      <a:gd name="T4" fmla="*/ 0 w 238"/>
                      <a:gd name="T5" fmla="*/ 0 h 386"/>
                      <a:gd name="T6" fmla="*/ 0 w 238"/>
                      <a:gd name="T7" fmla="*/ 0 h 386"/>
                      <a:gd name="T8" fmla="*/ 0 w 238"/>
                      <a:gd name="T9" fmla="*/ 0 h 386"/>
                      <a:gd name="T10" fmla="*/ 0 w 238"/>
                      <a:gd name="T11" fmla="*/ 0 h 386"/>
                      <a:gd name="T12" fmla="*/ 0 w 238"/>
                      <a:gd name="T13" fmla="*/ 0 h 386"/>
                      <a:gd name="T14" fmla="*/ 0 w 238"/>
                      <a:gd name="T15" fmla="*/ 0 h 386"/>
                      <a:gd name="T16" fmla="*/ 0 w 238"/>
                      <a:gd name="T17" fmla="*/ 0 h 386"/>
                      <a:gd name="T18" fmla="*/ 0 w 238"/>
                      <a:gd name="T19" fmla="*/ 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38"/>
                      <a:gd name="T31" fmla="*/ 0 h 386"/>
                      <a:gd name="T32" fmla="*/ 238 w 238"/>
                      <a:gd name="T33" fmla="*/ 386 h 38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pic>
              <p:nvPicPr>
                <p:cNvPr id="3116" name="Picture 1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0" y="14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7" name="Picture 1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4" y="14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8" name="Picture 1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24" y="33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9" name="Picture 2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6" y="57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0" name="Picture 2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4" y="52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1" name="Picture 2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72" y="76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2" name="Picture 2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4" y="100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23" name="Picture 2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74" y="124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nvGrpSpPr>
              <p:cNvPr id="3095" name="Group 25"/>
              <p:cNvGrpSpPr>
                <a:grpSpLocks/>
              </p:cNvGrpSpPr>
              <p:nvPr/>
            </p:nvGrpSpPr>
            <p:grpSpPr bwMode="auto">
              <a:xfrm>
                <a:off x="4944" y="1008"/>
                <a:ext cx="521" cy="2966"/>
                <a:chOff x="4944" y="1008"/>
                <a:chExt cx="521" cy="2966"/>
              </a:xfrm>
            </p:grpSpPr>
            <p:pic>
              <p:nvPicPr>
                <p:cNvPr id="3096" name="Picture 2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6" y="100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7" name="Picture 2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4" y="1200"/>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8" name="Picture 2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6" y="158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99" name="Picture 2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0" y="172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0" name="Picture 3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40" y="182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1" name="Picture 3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8" y="201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2" name="Picture 3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80" y="2064"/>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3" name="Picture 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2" y="235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4" name="Picture 3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220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5" name="Picture 3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244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6" name="Picture 3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36" y="259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7" name="Picture 3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2" y="139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8" name="Picture 38"/>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44" y="273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09" name="Picture 39"/>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307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0" name="Picture 4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232" y="331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1" name="Picture 4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3408"/>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2" name="Picture 4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088" y="355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3" name="Picture 4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992" y="3792"/>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14" name="Picture 4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184" y="3696"/>
                  <a:ext cx="185" cy="18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grpSp>
        <p:sp>
          <p:nvSpPr>
            <p:cNvPr id="3084" name="Freeform 45"/>
            <p:cNvSpPr>
              <a:spLocks noChangeArrowheads="1"/>
            </p:cNvSpPr>
            <p:nvPr/>
          </p:nvSpPr>
          <p:spPr bwMode="auto">
            <a:xfrm>
              <a:off x="5010" y="3092"/>
              <a:ext cx="749" cy="1221"/>
            </a:xfrm>
            <a:custGeom>
              <a:avLst/>
              <a:gdLst>
                <a:gd name="T0" fmla="*/ 372 w 750"/>
                <a:gd name="T1" fmla="*/ 154 h 1222"/>
                <a:gd name="T2" fmla="*/ 375 w 750"/>
                <a:gd name="T3" fmla="*/ 412 h 1222"/>
                <a:gd name="T4" fmla="*/ 312 w 750"/>
                <a:gd name="T5" fmla="*/ 716 h 1222"/>
                <a:gd name="T6" fmla="*/ 138 w 750"/>
                <a:gd name="T7" fmla="*/ 920 h 1222"/>
                <a:gd name="T8" fmla="*/ 0 w 750"/>
                <a:gd name="T9" fmla="*/ 968 h 1222"/>
                <a:gd name="T10" fmla="*/ 0 w 750"/>
                <a:gd name="T11" fmla="*/ 1214 h 1222"/>
                <a:gd name="T12" fmla="*/ 742 w 750"/>
                <a:gd name="T13" fmla="*/ 1214 h 1222"/>
                <a:gd name="T14" fmla="*/ 742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50"/>
                <a:gd name="T28" fmla="*/ 0 h 1222"/>
                <a:gd name="T29" fmla="*/ 750 w 750"/>
                <a:gd name="T30" fmla="*/ 1222 h 122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BE4AE"/>
                </a:gs>
                <a:gs pos="100000">
                  <a:srgbClr val="FAE3B7"/>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85" name="Freeform 46"/>
            <p:cNvSpPr>
              <a:spLocks noChangeArrowheads="1"/>
            </p:cNvSpPr>
            <p:nvPr/>
          </p:nvSpPr>
          <p:spPr bwMode="auto">
            <a:xfrm>
              <a:off x="5001" y="3060"/>
              <a:ext cx="767" cy="1259"/>
            </a:xfrm>
            <a:custGeom>
              <a:avLst/>
              <a:gdLst>
                <a:gd name="T0" fmla="*/ 0 w 768"/>
                <a:gd name="T1" fmla="*/ 1252 h 1260"/>
                <a:gd name="T2" fmla="*/ 0 w 768"/>
                <a:gd name="T3" fmla="*/ 1126 h 1260"/>
                <a:gd name="T4" fmla="*/ 210 w 768"/>
                <a:gd name="T5" fmla="*/ 1024 h 1260"/>
                <a:gd name="T6" fmla="*/ 324 w 768"/>
                <a:gd name="T7" fmla="*/ 910 h 1260"/>
                <a:gd name="T8" fmla="*/ 406 w 768"/>
                <a:gd name="T9" fmla="*/ 706 h 1260"/>
                <a:gd name="T10" fmla="*/ 442 w 768"/>
                <a:gd name="T11" fmla="*/ 456 h 1260"/>
                <a:gd name="T12" fmla="*/ 430 w 768"/>
                <a:gd name="T13" fmla="*/ 258 h 1260"/>
                <a:gd name="T14" fmla="*/ 676 w 768"/>
                <a:gd name="T15" fmla="*/ 0 h 1260"/>
                <a:gd name="T16" fmla="*/ 760 w 768"/>
                <a:gd name="T17" fmla="*/ 18 h 1260"/>
                <a:gd name="T18" fmla="*/ 760 w 768"/>
                <a:gd name="T19" fmla="*/ 1246 h 1260"/>
                <a:gd name="T20" fmla="*/ 0 w 768"/>
                <a:gd name="T21" fmla="*/ 1252 h 1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68"/>
                <a:gd name="T34" fmla="*/ 0 h 1260"/>
                <a:gd name="T35" fmla="*/ 768 w 768"/>
                <a:gd name="T36" fmla="*/ 1260 h 1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rgbClr val="DC893E"/>
                </a:gs>
                <a:gs pos="50000">
                  <a:srgbClr val="F0B854"/>
                </a:gs>
                <a:gs pos="100000">
                  <a:srgbClr val="DC893E"/>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86" name="Freeform 47"/>
            <p:cNvSpPr>
              <a:spLocks noChangeArrowheads="1"/>
            </p:cNvSpPr>
            <p:nvPr/>
          </p:nvSpPr>
          <p:spPr bwMode="auto">
            <a:xfrm>
              <a:off x="4994" y="1775"/>
              <a:ext cx="775" cy="2542"/>
            </a:xfrm>
            <a:custGeom>
              <a:avLst/>
              <a:gdLst>
                <a:gd name="T0" fmla="*/ 542 w 776"/>
                <a:gd name="T1" fmla="*/ 115 h 2543"/>
                <a:gd name="T2" fmla="*/ 452 w 776"/>
                <a:gd name="T3" fmla="*/ 529 h 2543"/>
                <a:gd name="T4" fmla="*/ 298 w 776"/>
                <a:gd name="T5" fmla="*/ 925 h 2543"/>
                <a:gd name="T6" fmla="*/ 76 w 776"/>
                <a:gd name="T7" fmla="*/ 1267 h 2543"/>
                <a:gd name="T8" fmla="*/ 4 w 776"/>
                <a:gd name="T9" fmla="*/ 1331 h 2543"/>
                <a:gd name="T10" fmla="*/ 100 w 776"/>
                <a:gd name="T11" fmla="*/ 1343 h 2543"/>
                <a:gd name="T12" fmla="*/ 286 w 776"/>
                <a:gd name="T13" fmla="*/ 1391 h 2543"/>
                <a:gd name="T14" fmla="*/ 388 w 776"/>
                <a:gd name="T15" fmla="*/ 1517 h 2543"/>
                <a:gd name="T16" fmla="*/ 470 w 776"/>
                <a:gd name="T17" fmla="*/ 1697 h 2543"/>
                <a:gd name="T18" fmla="*/ 470 w 776"/>
                <a:gd name="T19" fmla="*/ 1961 h 2543"/>
                <a:gd name="T20" fmla="*/ 370 w 776"/>
                <a:gd name="T21" fmla="*/ 2255 h 2543"/>
                <a:gd name="T22" fmla="*/ 124 w 776"/>
                <a:gd name="T23" fmla="*/ 2471 h 2543"/>
                <a:gd name="T24" fmla="*/ 22 w 776"/>
                <a:gd name="T25" fmla="*/ 2507 h 2543"/>
                <a:gd name="T26" fmla="*/ 196 w 776"/>
                <a:gd name="T27" fmla="*/ 2525 h 2543"/>
                <a:gd name="T28" fmla="*/ 388 w 776"/>
                <a:gd name="T29" fmla="*/ 2447 h 2543"/>
                <a:gd name="T30" fmla="*/ 494 w 776"/>
                <a:gd name="T31" fmla="*/ 2291 h 2543"/>
                <a:gd name="T32" fmla="*/ 590 w 776"/>
                <a:gd name="T33" fmla="*/ 2189 h 2543"/>
                <a:gd name="T34" fmla="*/ 686 w 776"/>
                <a:gd name="T35" fmla="*/ 2189 h 2543"/>
                <a:gd name="T36" fmla="*/ 734 w 776"/>
                <a:gd name="T37" fmla="*/ 2222 h 2543"/>
                <a:gd name="T38" fmla="*/ 704 w 776"/>
                <a:gd name="T39" fmla="*/ 2129 h 2543"/>
                <a:gd name="T40" fmla="*/ 656 w 776"/>
                <a:gd name="T41" fmla="*/ 1799 h 2543"/>
                <a:gd name="T42" fmla="*/ 662 w 776"/>
                <a:gd name="T43" fmla="*/ 1553 h 2543"/>
                <a:gd name="T44" fmla="*/ 710 w 776"/>
                <a:gd name="T45" fmla="*/ 1385 h 2543"/>
                <a:gd name="T46" fmla="*/ 740 w 776"/>
                <a:gd name="T47" fmla="*/ 1219 h 2543"/>
                <a:gd name="T48" fmla="*/ 542 w 776"/>
                <a:gd name="T49" fmla="*/ 115 h 254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76"/>
                <a:gd name="T76" fmla="*/ 0 h 2543"/>
                <a:gd name="T77" fmla="*/ 776 w 776"/>
                <a:gd name="T78" fmla="*/ 2543 h 254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rgbClr val="38513A"/>
                </a:gs>
                <a:gs pos="50000">
                  <a:srgbClr val="79AF7D"/>
                </a:gs>
                <a:gs pos="100000">
                  <a:srgbClr val="38513A"/>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87" name="Freeform 48"/>
            <p:cNvSpPr>
              <a:spLocks noChangeArrowheads="1"/>
            </p:cNvSpPr>
            <p:nvPr/>
          </p:nvSpPr>
          <p:spPr bwMode="auto">
            <a:xfrm>
              <a:off x="5046" y="2229"/>
              <a:ext cx="616" cy="1375"/>
            </a:xfrm>
            <a:custGeom>
              <a:avLst/>
              <a:gdLst>
                <a:gd name="T0" fmla="*/ 478 w 617"/>
                <a:gd name="T1" fmla="*/ 3 h 1376"/>
                <a:gd name="T2" fmla="*/ 394 w 617"/>
                <a:gd name="T3" fmla="*/ 381 h 1376"/>
                <a:gd name="T4" fmla="*/ 216 w 617"/>
                <a:gd name="T5" fmla="*/ 769 h 1376"/>
                <a:gd name="T6" fmla="*/ 0 w 617"/>
                <a:gd name="T7" fmla="*/ 1111 h 1376"/>
                <a:gd name="T8" fmla="*/ 102 w 617"/>
                <a:gd name="T9" fmla="*/ 1093 h 1376"/>
                <a:gd name="T10" fmla="*/ 282 w 617"/>
                <a:gd name="T11" fmla="*/ 1111 h 1376"/>
                <a:gd name="T12" fmla="*/ 370 w 617"/>
                <a:gd name="T13" fmla="*/ 1177 h 1376"/>
                <a:gd name="T14" fmla="*/ 424 w 617"/>
                <a:gd name="T15" fmla="*/ 1261 h 1376"/>
                <a:gd name="T16" fmla="*/ 436 w 617"/>
                <a:gd name="T17" fmla="*/ 1357 h 1376"/>
                <a:gd name="T18" fmla="*/ 490 w 617"/>
                <a:gd name="T19" fmla="*/ 1195 h 1376"/>
                <a:gd name="T20" fmla="*/ 556 w 617"/>
                <a:gd name="T21" fmla="*/ 817 h 1376"/>
                <a:gd name="T22" fmla="*/ 598 w 617"/>
                <a:gd name="T23" fmla="*/ 363 h 1376"/>
                <a:gd name="T24" fmla="*/ 478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88" name="Freeform 49"/>
            <p:cNvSpPr>
              <a:spLocks noChangeArrowheads="1"/>
            </p:cNvSpPr>
            <p:nvPr/>
          </p:nvSpPr>
          <p:spPr bwMode="auto">
            <a:xfrm>
              <a:off x="5193" y="269"/>
              <a:ext cx="575" cy="3179"/>
            </a:xfrm>
            <a:custGeom>
              <a:avLst/>
              <a:gdLst>
                <a:gd name="T0" fmla="*/ 42 w 576"/>
                <a:gd name="T1" fmla="*/ 61 h 3180"/>
                <a:gd name="T2" fmla="*/ 156 w 576"/>
                <a:gd name="T3" fmla="*/ 517 h 3180"/>
                <a:gd name="T4" fmla="*/ 288 w 576"/>
                <a:gd name="T5" fmla="*/ 991 h 3180"/>
                <a:gd name="T6" fmla="*/ 406 w 576"/>
                <a:gd name="T7" fmla="*/ 1435 h 3180"/>
                <a:gd name="T8" fmla="*/ 568 w 576"/>
                <a:gd name="T9" fmla="*/ 1799 h 3180"/>
                <a:gd name="T10" fmla="*/ 568 w 576"/>
                <a:gd name="T11" fmla="*/ 3047 h 3180"/>
                <a:gd name="T12" fmla="*/ 406 w 576"/>
                <a:gd name="T13" fmla="*/ 2549 h 3180"/>
                <a:gd name="T14" fmla="*/ 252 w 576"/>
                <a:gd name="T15" fmla="*/ 1757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89" name="Freeform 50"/>
            <p:cNvSpPr>
              <a:spLocks noChangeArrowheads="1"/>
            </p:cNvSpPr>
            <p:nvPr/>
          </p:nvSpPr>
          <p:spPr bwMode="auto">
            <a:xfrm>
              <a:off x="5197" y="165"/>
              <a:ext cx="572" cy="1934"/>
            </a:xfrm>
            <a:custGeom>
              <a:avLst/>
              <a:gdLst>
                <a:gd name="T0" fmla="*/ 69 w 573"/>
                <a:gd name="T1" fmla="*/ 63 h 1935"/>
                <a:gd name="T2" fmla="*/ 207 w 573"/>
                <a:gd name="T3" fmla="*/ 549 h 1935"/>
                <a:gd name="T4" fmla="*/ 373 w 573"/>
                <a:gd name="T5" fmla="*/ 1093 h 1935"/>
                <a:gd name="T6" fmla="*/ 565 w 573"/>
                <a:gd name="T7" fmla="*/ 1567 h 1935"/>
                <a:gd name="T8" fmla="*/ 565 w 573"/>
                <a:gd name="T9" fmla="*/ 1927 h 1935"/>
                <a:gd name="T10" fmla="*/ 313 w 573"/>
                <a:gd name="T11" fmla="*/ 1441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73"/>
                <a:gd name="T28" fmla="*/ 0 h 1935"/>
                <a:gd name="T29" fmla="*/ 573 w 573"/>
                <a:gd name="T30" fmla="*/ 1935 h 19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rgbClr val="DC893E"/>
                </a:gs>
                <a:gs pos="100000">
                  <a:srgbClr val="C16059"/>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90" name="Freeform 51"/>
            <p:cNvSpPr>
              <a:spLocks noChangeArrowheads="1"/>
            </p:cNvSpPr>
            <p:nvPr/>
          </p:nvSpPr>
          <p:spPr bwMode="auto">
            <a:xfrm>
              <a:off x="5004" y="0"/>
              <a:ext cx="362" cy="2111"/>
            </a:xfrm>
            <a:custGeom>
              <a:avLst/>
              <a:gdLst>
                <a:gd name="T0" fmla="*/ 0 w 363"/>
                <a:gd name="T1" fmla="*/ 2086 h 2112"/>
                <a:gd name="T2" fmla="*/ 66 w 363"/>
                <a:gd name="T3" fmla="*/ 1984 h 2112"/>
                <a:gd name="T4" fmla="*/ 150 w 363"/>
                <a:gd name="T5" fmla="*/ 1456 h 2112"/>
                <a:gd name="T6" fmla="*/ 226 w 363"/>
                <a:gd name="T7" fmla="*/ 678 h 2112"/>
                <a:gd name="T8" fmla="*/ 316 w 363"/>
                <a:gd name="T9" fmla="*/ 0 h 2112"/>
                <a:gd name="T10" fmla="*/ 0 w 363"/>
                <a:gd name="T11" fmla="*/ 0 h 2112"/>
                <a:gd name="T12" fmla="*/ 0 w 363"/>
                <a:gd name="T13" fmla="*/ 2086 h 2112"/>
                <a:gd name="T14" fmla="*/ 0 60000 65536"/>
                <a:gd name="T15" fmla="*/ 0 60000 65536"/>
                <a:gd name="T16" fmla="*/ 0 60000 65536"/>
                <a:gd name="T17" fmla="*/ 0 60000 65536"/>
                <a:gd name="T18" fmla="*/ 0 60000 65536"/>
                <a:gd name="T19" fmla="*/ 0 60000 65536"/>
                <a:gd name="T20" fmla="*/ 0 60000 65536"/>
                <a:gd name="T21" fmla="*/ 0 w 363"/>
                <a:gd name="T22" fmla="*/ 0 h 2112"/>
                <a:gd name="T23" fmla="*/ 363 w 363"/>
                <a:gd name="T24" fmla="*/ 2112 h 2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BE4AE"/>
                </a:gs>
                <a:gs pos="100000">
                  <a:srgbClr val="FAE3B7"/>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91" name="Freeform 52"/>
            <p:cNvSpPr>
              <a:spLocks noChangeArrowheads="1"/>
            </p:cNvSpPr>
            <p:nvPr/>
          </p:nvSpPr>
          <p:spPr bwMode="auto">
            <a:xfrm>
              <a:off x="5004" y="1"/>
              <a:ext cx="188" cy="2111"/>
            </a:xfrm>
            <a:custGeom>
              <a:avLst/>
              <a:gdLst>
                <a:gd name="T0" fmla="*/ 0 w 363"/>
                <a:gd name="T1" fmla="*/ 2086 h 2112"/>
                <a:gd name="T2" fmla="*/ 1 w 363"/>
                <a:gd name="T3" fmla="*/ 1984 h 2112"/>
                <a:gd name="T4" fmla="*/ 1 w 363"/>
                <a:gd name="T5" fmla="*/ 1456 h 2112"/>
                <a:gd name="T6" fmla="*/ 2 w 363"/>
                <a:gd name="T7" fmla="*/ 678 h 2112"/>
                <a:gd name="T8" fmla="*/ 2 w 363"/>
                <a:gd name="T9" fmla="*/ 0 h 2112"/>
                <a:gd name="T10" fmla="*/ 0 w 363"/>
                <a:gd name="T11" fmla="*/ 0 h 2112"/>
                <a:gd name="T12" fmla="*/ 0 w 363"/>
                <a:gd name="T13" fmla="*/ 2086 h 2112"/>
                <a:gd name="T14" fmla="*/ 0 60000 65536"/>
                <a:gd name="T15" fmla="*/ 0 60000 65536"/>
                <a:gd name="T16" fmla="*/ 0 60000 65536"/>
                <a:gd name="T17" fmla="*/ 0 60000 65536"/>
                <a:gd name="T18" fmla="*/ 0 60000 65536"/>
                <a:gd name="T19" fmla="*/ 0 60000 65536"/>
                <a:gd name="T20" fmla="*/ 0 60000 65536"/>
                <a:gd name="T21" fmla="*/ 0 w 363"/>
                <a:gd name="T22" fmla="*/ 0 h 2112"/>
                <a:gd name="T23" fmla="*/ 363 w 363"/>
                <a:gd name="T24" fmla="*/ 2112 h 21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DC893E"/>
                </a:gs>
                <a:gs pos="50000">
                  <a:srgbClr val="F0B854"/>
                </a:gs>
                <a:gs pos="100000">
                  <a:srgbClr val="DC893E"/>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92" name="Rectangle 53"/>
            <p:cNvSpPr>
              <a:spLocks noChangeArrowheads="1"/>
            </p:cNvSpPr>
            <p:nvPr/>
          </p:nvSpPr>
          <p:spPr bwMode="auto">
            <a:xfrm>
              <a:off x="4955" y="1"/>
              <a:ext cx="55" cy="4319"/>
            </a:xfrm>
            <a:prstGeom prst="rect">
              <a:avLst/>
            </a:prstGeom>
            <a:gradFill rotWithShape="0">
              <a:gsLst>
                <a:gs pos="0">
                  <a:srgbClr val="FBE4AE"/>
                </a:gs>
                <a:gs pos="100000">
                  <a:srgbClr val="FAE3B7"/>
                </a:gs>
              </a:gsLst>
              <a:lin ang="5400000" scaled="1"/>
            </a:gra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3093" name="Freeform 54"/>
            <p:cNvSpPr>
              <a:spLocks noChangeArrowheads="1"/>
            </p:cNvSpPr>
            <p:nvPr/>
          </p:nvSpPr>
          <p:spPr bwMode="auto">
            <a:xfrm>
              <a:off x="5013" y="3924"/>
              <a:ext cx="733" cy="389"/>
            </a:xfrm>
            <a:custGeom>
              <a:avLst/>
              <a:gdLst>
                <a:gd name="T0" fmla="*/ 1 w 692"/>
                <a:gd name="T1" fmla="*/ 449 h 378"/>
                <a:gd name="T2" fmla="*/ 173 w 692"/>
                <a:gd name="T3" fmla="*/ 429 h 378"/>
                <a:gd name="T4" fmla="*/ 381 w 692"/>
                <a:gd name="T5" fmla="*/ 384 h 378"/>
                <a:gd name="T6" fmla="*/ 559 w 692"/>
                <a:gd name="T7" fmla="*/ 262 h 378"/>
                <a:gd name="T8" fmla="*/ 679 w 692"/>
                <a:gd name="T9" fmla="*/ 113 h 378"/>
                <a:gd name="T10" fmla="*/ 782 w 692"/>
                <a:gd name="T11" fmla="*/ 17 h 378"/>
                <a:gd name="T12" fmla="*/ 914 w 692"/>
                <a:gd name="T13" fmla="*/ 1 h 378"/>
                <a:gd name="T14" fmla="*/ 997 w 692"/>
                <a:gd name="T15" fmla="*/ 29 h 378"/>
                <a:gd name="T16" fmla="*/ 1066 w 692"/>
                <a:gd name="T17" fmla="*/ 81 h 378"/>
                <a:gd name="T18" fmla="*/ 1066 w 692"/>
                <a:gd name="T19" fmla="*/ 172 h 378"/>
                <a:gd name="T20" fmla="*/ 888 w 692"/>
                <a:gd name="T21" fmla="*/ 284 h 378"/>
                <a:gd name="T22" fmla="*/ 675 w 692"/>
                <a:gd name="T23" fmla="*/ 374 h 378"/>
                <a:gd name="T24" fmla="*/ 387 w 692"/>
                <a:gd name="T25" fmla="*/ 449 h 378"/>
                <a:gd name="T26" fmla="*/ 179 w 692"/>
                <a:gd name="T27" fmla="*/ 474 h 378"/>
                <a:gd name="T28" fmla="*/ 1 w 692"/>
                <a:gd name="T29" fmla="*/ 449 h 3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92"/>
                <a:gd name="T46" fmla="*/ 0 h 378"/>
                <a:gd name="T47" fmla="*/ 692 w 692"/>
                <a:gd name="T48" fmla="*/ 378 h 3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rgbClr val="C16059"/>
                </a:gs>
                <a:gs pos="50000">
                  <a:srgbClr val="DC893E"/>
                </a:gs>
                <a:gs pos="100000">
                  <a:srgbClr val="C16059"/>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57200" eaLnBrk="0" fontAlgn="base" hangingPunct="0">
                <a:spcBef>
                  <a:spcPct val="0"/>
                </a:spcBef>
                <a:spcAft>
                  <a:spcPct val="0"/>
                </a:spcAft>
              </a:pPr>
              <a:endParaRPr lang="en-US" sz="2400">
                <a:solidFill>
                  <a:srgbClr val="FFFFFF"/>
                </a:solidFill>
                <a:latin typeface="Times New Roman" panose="02020603050405020304" pitchFamily="18" charset="0"/>
              </a:endParaRPr>
            </a:p>
          </p:txBody>
        </p:sp>
      </p:grpSp>
      <p:sp>
        <p:nvSpPr>
          <p:cNvPr id="3075" name="Rectangle 56"/>
          <p:cNvSpPr>
            <a:spLocks noGrp="1" noChangeArrowheads="1"/>
          </p:cNvSpPr>
          <p:nvPr>
            <p:ph type="title"/>
          </p:nvPr>
        </p:nvSpPr>
        <p:spPr bwMode="auto">
          <a:xfrm>
            <a:off x="219075" y="227013"/>
            <a:ext cx="7475538"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3076" name="Rectangle 57"/>
          <p:cNvSpPr>
            <a:spLocks noGrp="1" noChangeArrowheads="1"/>
          </p:cNvSpPr>
          <p:nvPr>
            <p:ph type="body" idx="1"/>
          </p:nvPr>
        </p:nvSpPr>
        <p:spPr bwMode="auto">
          <a:xfrm>
            <a:off x="263525" y="1598613"/>
            <a:ext cx="7385050" cy="449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3077" name="Text Box 58"/>
          <p:cNvSpPr txBox="1">
            <a:spLocks noChangeArrowheads="1"/>
          </p:cNvSpPr>
          <p:nvPr/>
        </p:nvSpPr>
        <p:spPr bwMode="auto">
          <a:xfrm>
            <a:off x="301625" y="6242050"/>
            <a:ext cx="1782763"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3078" name="Text Box 59"/>
          <p:cNvSpPr txBox="1">
            <a:spLocks noChangeArrowheads="1"/>
          </p:cNvSpPr>
          <p:nvPr/>
        </p:nvSpPr>
        <p:spPr bwMode="auto">
          <a:xfrm>
            <a:off x="2257425" y="6248400"/>
            <a:ext cx="3455988" cy="474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defTabSz="457200" fontAlgn="base">
              <a:spcBef>
                <a:spcPts val="600"/>
              </a:spcBef>
              <a:spcAft>
                <a:spcPct val="0"/>
              </a:spcAft>
              <a:buClr>
                <a:srgbClr val="000000"/>
              </a:buClr>
              <a:buSzPct val="100000"/>
              <a:buFont typeface="Times New Roman" panose="02020603050405020304" pitchFamily="18" charset="0"/>
              <a:buNone/>
            </a:pPr>
            <a:endParaRPr lang="en-US" sz="2400">
              <a:solidFill>
                <a:srgbClr val="FFFFFF"/>
              </a:solidFill>
              <a:latin typeface="Times New Roman" panose="02020603050405020304" pitchFamily="18" charset="0"/>
            </a:endParaRPr>
          </a:p>
        </p:txBody>
      </p:sp>
      <p:sp>
        <p:nvSpPr>
          <p:cNvPr id="3132" name="Rectangle 60"/>
          <p:cNvSpPr>
            <a:spLocks noGrp="1" noChangeArrowheads="1"/>
          </p:cNvSpPr>
          <p:nvPr>
            <p:ph type="sldNum"/>
          </p:nvPr>
        </p:nvSpPr>
        <p:spPr bwMode="auto">
          <a:xfrm>
            <a:off x="5867400" y="6248400"/>
            <a:ext cx="1754188" cy="473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eaLnBrk="1" hangingPunct="1">
              <a:spcBef>
                <a:spcPct val="0"/>
              </a:spcBef>
              <a:buClrTx/>
              <a:buSzPct val="100000"/>
              <a:buFontTx/>
              <a:buNone/>
              <a:tabLst>
                <a:tab pos="723900" algn="l"/>
                <a:tab pos="1447800" algn="l"/>
              </a:tabLst>
              <a:defRPr sz="1000" smtClean="0">
                <a:solidFill>
                  <a:srgbClr val="000000"/>
                </a:solidFill>
                <a:latin typeface="Arial" panose="020B0604020202020204" pitchFamily="34" charset="0"/>
              </a:defRPr>
            </a:lvl1pPr>
          </a:lstStyle>
          <a:p>
            <a:pPr defTabSz="457200" fontAlgn="base">
              <a:spcAft>
                <a:spcPct val="0"/>
              </a:spcAft>
              <a:defRPr/>
            </a:pPr>
            <a:fld id="{7FCB9758-E615-4D21-9906-0958C9BF5D5B}" type="slidenum">
              <a:rPr lang="en-US"/>
              <a:pPr defTabSz="457200" fontAlgn="base">
                <a:spcAft>
                  <a:spcPct val="0"/>
                </a:spcAft>
                <a:defRPr/>
              </a:pPr>
              <a:t>‹#›</a:t>
            </a:fld>
            <a:endParaRPr lang="en-US"/>
          </a:p>
        </p:txBody>
      </p:sp>
    </p:spTree>
    <p:extLst>
      <p:ext uri="{BB962C8B-B14F-4D97-AF65-F5344CB8AC3E}">
        <p14:creationId xmlns:p14="http://schemas.microsoft.com/office/powerpoint/2010/main" val="40549229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mj-lt"/>
          <a:ea typeface="+mj-ea"/>
          <a:cs typeface="+mj-cs"/>
        </a:defRPr>
      </a:lvl1pPr>
      <a:lvl2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Arial" charset="0"/>
          <a:ea typeface="Lucida Sans Unicode" charset="0"/>
          <a:cs typeface="Lucida Sans Unicode" charset="0"/>
        </a:defRPr>
      </a:lvl2pPr>
      <a:lvl3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Arial" charset="0"/>
          <a:ea typeface="Lucida Sans Unicode" charset="0"/>
          <a:cs typeface="Lucida Sans Unicode" charset="0"/>
        </a:defRPr>
      </a:lvl3pPr>
      <a:lvl4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Arial" charset="0"/>
          <a:ea typeface="Lucida Sans Unicode" charset="0"/>
          <a:cs typeface="Lucida Sans Unicode" charset="0"/>
        </a:defRPr>
      </a:lvl4pPr>
      <a:lvl5pPr algn="l" defTabSz="457200" rtl="0" eaLnBrk="0" fontAlgn="base" hangingPunct="0">
        <a:spcBef>
          <a:spcPct val="0"/>
        </a:spcBef>
        <a:spcAft>
          <a:spcPct val="0"/>
        </a:spcAft>
        <a:buClr>
          <a:srgbClr val="000000"/>
        </a:buClr>
        <a:buSzPct val="100000"/>
        <a:buFont typeface="Times New Roman" panose="02020603050405020304" pitchFamily="18" charset="0"/>
        <a:defRPr sz="4000">
          <a:solidFill>
            <a:srgbClr val="F7D47D"/>
          </a:solidFill>
          <a:latin typeface="Arial" charset="0"/>
          <a:ea typeface="Lucida Sans Unicode" charset="0"/>
          <a:cs typeface="Lucida Sans Unicode" charset="0"/>
        </a:defRPr>
      </a:lvl5pPr>
      <a:lvl6pPr marL="25146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F7D47D"/>
          </a:solidFill>
          <a:latin typeface="Arial" charset="0"/>
          <a:ea typeface="Lucida Sans Unicode" charset="0"/>
          <a:cs typeface="Lucida Sans Unicode" charset="0"/>
        </a:defRPr>
      </a:lvl6pPr>
      <a:lvl7pPr marL="29718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F7D47D"/>
          </a:solidFill>
          <a:latin typeface="Arial" charset="0"/>
          <a:ea typeface="Lucida Sans Unicode" charset="0"/>
          <a:cs typeface="Lucida Sans Unicode" charset="0"/>
        </a:defRPr>
      </a:lvl7pPr>
      <a:lvl8pPr marL="34290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F7D47D"/>
          </a:solidFill>
          <a:latin typeface="Arial" charset="0"/>
          <a:ea typeface="Lucida Sans Unicode" charset="0"/>
          <a:cs typeface="Lucida Sans Unicode" charset="0"/>
        </a:defRPr>
      </a:lvl8pPr>
      <a:lvl9pPr marL="3886200" indent="-228600" algn="l" defTabSz="457200" rtl="0" eaLnBrk="0" fontAlgn="base" hangingPunct="0">
        <a:spcBef>
          <a:spcPct val="0"/>
        </a:spcBef>
        <a:spcAft>
          <a:spcPct val="0"/>
        </a:spcAft>
        <a:buClr>
          <a:srgbClr val="000000"/>
        </a:buClr>
        <a:buSzPct val="100000"/>
        <a:buFont typeface="Times New Roman" pitchFamily="16" charset="0"/>
        <a:defRPr sz="4000">
          <a:solidFill>
            <a:srgbClr val="F7D47D"/>
          </a:solidFill>
          <a:latin typeface="Arial" charset="0"/>
          <a:ea typeface="Lucida Sans Unicode" charset="0"/>
          <a:cs typeface="Lucida Sans Unicode"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anose="02020603050405020304" pitchFamily="18" charset="0"/>
        <a:defRPr sz="3200">
          <a:solidFill>
            <a:srgbClr val="2F1311"/>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anose="02020603050405020304" pitchFamily="18" charset="0"/>
        <a:defRPr sz="2800">
          <a:solidFill>
            <a:srgbClr val="2F1311"/>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panose="02020603050405020304" pitchFamily="18" charset="0"/>
        <a:defRPr sz="2400">
          <a:solidFill>
            <a:srgbClr val="2F1311"/>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2F1311"/>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panose="02020603050405020304" pitchFamily="18" charset="0"/>
        <a:defRPr sz="2000">
          <a:solidFill>
            <a:srgbClr val="2F1311"/>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2F1311"/>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2F1311"/>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2F1311"/>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2F131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9.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29.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image" Target="../media/image69.png"/><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9.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9.xml"/><Relationship Id="rId1" Type="http://schemas.openxmlformats.org/officeDocument/2006/relationships/slideLayout" Target="../slideLayouts/slideLayout29.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29.xml"/><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29.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9.xml"/><Relationship Id="rId4" Type="http://schemas.openxmlformats.org/officeDocument/2006/relationships/image" Target="../media/image80.jpeg"/></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38.xml"/><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9.xml"/><Relationship Id="rId4" Type="http://schemas.openxmlformats.org/officeDocument/2006/relationships/image" Target="../media/image82.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0.xml"/><Relationship Id="rId1" Type="http://schemas.openxmlformats.org/officeDocument/2006/relationships/slideLayout" Target="../slideLayouts/slideLayout29.xml"/><Relationship Id="rId4" Type="http://schemas.openxmlformats.org/officeDocument/2006/relationships/image" Target="../media/image84.jpeg"/></Relationships>
</file>

<file path=ppt/slides/_rels/slide4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1.xml"/><Relationship Id="rId1" Type="http://schemas.openxmlformats.org/officeDocument/2006/relationships/slideLayout" Target="../slideLayouts/slideLayout29.xml"/><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29.xml"/><Relationship Id="rId5" Type="http://schemas.openxmlformats.org/officeDocument/2006/relationships/image" Target="../media/image88.png"/><Relationship Id="rId4"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9.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4.xml"/><Relationship Id="rId1" Type="http://schemas.openxmlformats.org/officeDocument/2006/relationships/slideLayout" Target="../slideLayouts/slideLayout29.xml"/><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100.png"/><Relationship Id="rId7" Type="http://schemas.openxmlformats.org/officeDocument/2006/relationships/image" Target="../media/image102.jpeg"/><Relationship Id="rId2" Type="http://schemas.openxmlformats.org/officeDocument/2006/relationships/notesSlide" Target="../notesSlides/notesSlide46.xml"/><Relationship Id="rId1" Type="http://schemas.openxmlformats.org/officeDocument/2006/relationships/slideLayout" Target="../slideLayouts/slideLayout29.xml"/><Relationship Id="rId6" Type="http://schemas.openxmlformats.org/officeDocument/2006/relationships/image" Target="../media/image101.jpe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8.xml"/><Relationship Id="rId1" Type="http://schemas.openxmlformats.org/officeDocument/2006/relationships/slideLayout" Target="../slideLayouts/slideLayout29.xml"/><Relationship Id="rId5" Type="http://schemas.openxmlformats.org/officeDocument/2006/relationships/image" Target="../media/image109.pn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762000"/>
            <a:ext cx="2003425"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6979" name="Text Box 2"/>
          <p:cNvSpPr txBox="1">
            <a:spLocks noChangeArrowheads="1"/>
          </p:cNvSpPr>
          <p:nvPr/>
        </p:nvSpPr>
        <p:spPr bwMode="auto">
          <a:xfrm>
            <a:off x="990600" y="2667000"/>
            <a:ext cx="6965950" cy="2057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b="1">
                <a:solidFill>
                  <a:srgbClr val="F7D47D"/>
                </a:solidFill>
              </a:rPr>
              <a:t>The Middle Bronze Age</a:t>
            </a:r>
          </a:p>
        </p:txBody>
      </p:sp>
      <p:sp>
        <p:nvSpPr>
          <p:cNvPr id="126980" name="Text Box 3"/>
          <p:cNvSpPr txBox="1">
            <a:spLocks noChangeArrowheads="1"/>
          </p:cNvSpPr>
          <p:nvPr/>
        </p:nvSpPr>
        <p:spPr bwMode="auto">
          <a:xfrm>
            <a:off x="609600" y="4191000"/>
            <a:ext cx="6248400" cy="154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2900" indent="-342900">
              <a:spcBef>
                <a:spcPts val="8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marL="990600" indent="-531813">
              <a:spcBef>
                <a:spcPts val="7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90600" algn="l"/>
                <a:tab pos="1905000" algn="l"/>
                <a:tab pos="2819400" algn="l"/>
                <a:tab pos="3733800" algn="l"/>
                <a:tab pos="4648200" algn="l"/>
                <a:tab pos="5562600" algn="l"/>
                <a:tab pos="6477000" algn="l"/>
                <a:tab pos="7391400" algn="l"/>
                <a:tab pos="8305800" algn="l"/>
                <a:tab pos="9220200" algn="l"/>
                <a:tab pos="10134600" algn="l"/>
                <a:tab pos="110490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lvl="1" algn="ctr" defTabSz="457200" fontAlgn="base">
              <a:spcAft>
                <a:spcPct val="0"/>
              </a:spcAft>
              <a:buClrTx/>
              <a:buSzPct val="80000"/>
              <a:buFontTx/>
              <a:buNone/>
            </a:pPr>
            <a:r>
              <a:rPr lang="en-US"/>
              <a:t>The Second Phase of Civilization</a:t>
            </a:r>
          </a:p>
          <a:p>
            <a:pPr lvl="1" algn="ctr" defTabSz="457200" fontAlgn="base">
              <a:spcAft>
                <a:spcPct val="0"/>
              </a:spcAft>
              <a:buClrTx/>
              <a:buSzPct val="80000"/>
              <a:buFontTx/>
              <a:buNone/>
            </a:pPr>
            <a:r>
              <a:rPr lang="en-US"/>
              <a:t>(c. 2100-1600 BCE) </a:t>
            </a:r>
          </a:p>
          <a:p>
            <a:pPr lvl="1" algn="ctr" defTabSz="457200" fontAlgn="base">
              <a:spcAft>
                <a:spcPct val="0"/>
              </a:spcAft>
              <a:buClrTx/>
              <a:buSzPct val="80000"/>
              <a:buFontTx/>
              <a:buNone/>
            </a:pPr>
            <a:endParaRPr lang="en-US"/>
          </a:p>
        </p:txBody>
      </p:sp>
      <p:pic>
        <p:nvPicPr>
          <p:cNvPr id="12698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762000"/>
            <a:ext cx="1503363"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698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762000"/>
            <a:ext cx="1647825" cy="2209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9542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100"/>
            <a:ext cx="9042400" cy="678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928474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100"/>
            <a:ext cx="9042400" cy="678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78568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100"/>
            <a:ext cx="9042400" cy="678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36853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100"/>
            <a:ext cx="9042400" cy="678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885882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382000" cy="6286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22250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160338"/>
            <a:ext cx="3810000" cy="2857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5038" y="2835275"/>
            <a:ext cx="5578475" cy="3840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638" y="3078163"/>
            <a:ext cx="3333750" cy="350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575" y="160338"/>
            <a:ext cx="2308225" cy="31083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56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83363" y="274638"/>
            <a:ext cx="2286000" cy="3017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62463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7391400" cy="6457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3690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075" y="3505200"/>
            <a:ext cx="2657475" cy="3133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97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3810000" cy="25733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97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
            <a:ext cx="5715000" cy="3438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974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381000"/>
            <a:ext cx="2657475" cy="333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975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2400" y="3124200"/>
            <a:ext cx="2328863" cy="350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2723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756025"/>
            <a:ext cx="4114800" cy="2659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7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04800"/>
            <a:ext cx="4800600" cy="3098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79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304800"/>
            <a:ext cx="3732213" cy="6267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79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3200400"/>
            <a:ext cx="1614488" cy="2476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727417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57200"/>
            <a:ext cx="5562600" cy="3625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
            <a:ext cx="2863850" cy="411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114800"/>
            <a:ext cx="3714750" cy="2498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4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47800" y="4343400"/>
            <a:ext cx="2971800" cy="2228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084794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Minoa (c. 2000-1500)</a:t>
            </a:r>
          </a:p>
        </p:txBody>
      </p:sp>
      <p:sp>
        <p:nvSpPr>
          <p:cNvPr id="129027" name="Text Box 2"/>
          <p:cNvSpPr txBox="1">
            <a:spLocks noChangeArrowheads="1"/>
          </p:cNvSpPr>
          <p:nvPr/>
        </p:nvSpPr>
        <p:spPr bwMode="auto">
          <a:xfrm>
            <a:off x="457200" y="1295400"/>
            <a:ext cx="35814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700"/>
              </a:spcBef>
              <a:spcAft>
                <a:spcPct val="0"/>
              </a:spcAft>
              <a:buClr>
                <a:srgbClr val="2F1311"/>
              </a:buClr>
              <a:buSzPct val="114000"/>
              <a:buFont typeface="Times New Roman" panose="02020603050405020304" pitchFamily="18" charset="0"/>
              <a:buBlip>
                <a:blip r:embed="rId3"/>
              </a:buBlip>
            </a:pPr>
            <a:r>
              <a:rPr lang="en-US" sz="2800"/>
              <a:t>Legend</a:t>
            </a:r>
          </a:p>
          <a:p>
            <a:pPr defTabSz="457200" fontAlgn="base">
              <a:spcBef>
                <a:spcPts val="700"/>
              </a:spcBef>
              <a:spcAft>
                <a:spcPct val="0"/>
              </a:spcAft>
              <a:buClr>
                <a:srgbClr val="2F1311"/>
              </a:buClr>
              <a:buSzPct val="114000"/>
              <a:buFont typeface="Times New Roman" panose="02020603050405020304" pitchFamily="18" charset="0"/>
              <a:buBlip>
                <a:blip r:embed="rId3"/>
              </a:buBlip>
            </a:pPr>
            <a:r>
              <a:rPr lang="en-US" sz="2800"/>
              <a:t>History</a:t>
            </a:r>
          </a:p>
          <a:p>
            <a:pPr lvl="1" defTabSz="457200" fontAlgn="base">
              <a:spcBef>
                <a:spcPts val="600"/>
              </a:spcBef>
              <a:spcAft>
                <a:spcPct val="0"/>
              </a:spcAft>
              <a:buClr>
                <a:srgbClr val="2F1311"/>
              </a:buClr>
              <a:buSzPct val="93000"/>
              <a:buFont typeface="Times New Roman" panose="02020603050405020304" pitchFamily="18" charset="0"/>
              <a:buBlip>
                <a:blip r:embed="rId4"/>
              </a:buBlip>
            </a:pPr>
            <a:r>
              <a:rPr lang="en-US" sz="2400"/>
              <a:t>Old Palace Period         (c. 2000-1800)</a:t>
            </a:r>
          </a:p>
          <a:p>
            <a:pPr lvl="1" defTabSz="457200" fontAlgn="base">
              <a:spcBef>
                <a:spcPts val="600"/>
              </a:spcBef>
              <a:spcAft>
                <a:spcPct val="0"/>
              </a:spcAft>
              <a:buClr>
                <a:srgbClr val="2F1311"/>
              </a:buClr>
              <a:buSzPct val="93000"/>
              <a:buFont typeface="Times New Roman" panose="02020603050405020304" pitchFamily="18" charset="0"/>
              <a:buBlip>
                <a:blip r:embed="rId4"/>
              </a:buBlip>
            </a:pPr>
            <a:r>
              <a:rPr lang="en-US" sz="2400"/>
              <a:t>New Palace Period (c. 1750-1550)</a:t>
            </a:r>
          </a:p>
          <a:p>
            <a:pPr marL="1143000" lvl="2" indent="-228600" defTabSz="457200" fontAlgn="base">
              <a:spcBef>
                <a:spcPts val="500"/>
              </a:spcBef>
              <a:spcAft>
                <a:spcPct val="0"/>
              </a:spcAft>
              <a:buClr>
                <a:srgbClr val="2F1311"/>
              </a:buClr>
              <a:buSzPct val="84000"/>
              <a:buFont typeface="Times New Roman" panose="02020603050405020304" pitchFamily="18" charset="0"/>
              <a:buBlip>
                <a:blip r:embed="rId5"/>
              </a:buBlip>
            </a:pPr>
            <a:r>
              <a:rPr lang="en-US" sz="2000"/>
              <a:t>Culture</a:t>
            </a:r>
          </a:p>
          <a:p>
            <a:pPr lvl="1" defTabSz="457200" fontAlgn="base">
              <a:spcBef>
                <a:spcPts val="500"/>
              </a:spcBef>
              <a:spcAft>
                <a:spcPct val="0"/>
              </a:spcAft>
              <a:buClr>
                <a:srgbClr val="2F1311"/>
              </a:buClr>
              <a:buSzPct val="112000"/>
            </a:pPr>
            <a:endParaRPr lang="en-US" sz="2000"/>
          </a:p>
        </p:txBody>
      </p:sp>
      <p:pic>
        <p:nvPicPr>
          <p:cNvPr id="12902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1371600"/>
            <a:ext cx="3135313" cy="5130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9029"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4038600"/>
            <a:ext cx="2100263" cy="2581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9030" name="Text Box 5"/>
          <p:cNvSpPr txBox="1">
            <a:spLocks noChangeArrowheads="1"/>
          </p:cNvSpPr>
          <p:nvPr/>
        </p:nvSpPr>
        <p:spPr bwMode="auto">
          <a:xfrm>
            <a:off x="838200" y="4495800"/>
            <a:ext cx="2209800" cy="681038"/>
          </a:xfrm>
          <a:prstGeom prst="rect">
            <a:avLst/>
          </a:prstGeom>
          <a:noFill/>
          <a:ln w="9360" cap="sq">
            <a:solidFill>
              <a:srgbClr val="2F131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rPr>
              <a:t>Key Terms</a:t>
            </a:r>
          </a:p>
          <a:p>
            <a:pPr defTabSz="457200" fontAlgn="base">
              <a:spcBef>
                <a:spcPct val="0"/>
              </a:spcBef>
              <a:spcAft>
                <a:spcPct val="0"/>
              </a:spcAft>
              <a:buClrTx/>
              <a:buFontTx/>
              <a:buNone/>
            </a:pPr>
            <a:r>
              <a:rPr lang="en-US" sz="1800" b="1">
                <a:solidFill>
                  <a:srgbClr val="000000"/>
                </a:solidFill>
              </a:rPr>
              <a:t>Minoa</a:t>
            </a:r>
          </a:p>
        </p:txBody>
      </p:sp>
    </p:spTree>
    <p:extLst>
      <p:ext uri="{BB962C8B-B14F-4D97-AF65-F5344CB8AC3E}">
        <p14:creationId xmlns:p14="http://schemas.microsoft.com/office/powerpoint/2010/main" val="1701131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Minoa (cont’d)</a:t>
            </a:r>
          </a:p>
        </p:txBody>
      </p:sp>
      <p:sp>
        <p:nvSpPr>
          <p:cNvPr id="165891" name="Text Box 2"/>
          <p:cNvSpPr txBox="1">
            <a:spLocks noChangeArrowheads="1"/>
          </p:cNvSpPr>
          <p:nvPr/>
        </p:nvSpPr>
        <p:spPr bwMode="auto">
          <a:xfrm>
            <a:off x="263525" y="1598613"/>
            <a:ext cx="4460875" cy="227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700"/>
              </a:spcBef>
              <a:spcAft>
                <a:spcPct val="0"/>
              </a:spcAft>
              <a:buClr>
                <a:srgbClr val="2F1311"/>
              </a:buClr>
              <a:buSzPct val="114000"/>
              <a:buFont typeface="Times New Roman" panose="02020603050405020304" pitchFamily="18" charset="0"/>
              <a:buBlip>
                <a:blip r:embed="rId3"/>
              </a:buBlip>
            </a:pPr>
            <a:r>
              <a:rPr lang="en-US" sz="2800"/>
              <a:t>New Palace Period (cont’d)</a:t>
            </a:r>
          </a:p>
          <a:p>
            <a:pPr lvl="1" defTabSz="457200" fontAlgn="base">
              <a:spcBef>
                <a:spcPts val="600"/>
              </a:spcBef>
              <a:spcAft>
                <a:spcPct val="0"/>
              </a:spcAft>
              <a:buClr>
                <a:srgbClr val="2F1311"/>
              </a:buClr>
              <a:buSzPct val="93000"/>
              <a:buFont typeface="Times New Roman" panose="02020603050405020304" pitchFamily="18" charset="0"/>
              <a:buBlip>
                <a:blip r:embed="rId4"/>
              </a:buBlip>
            </a:pPr>
            <a:r>
              <a:rPr lang="en-US" sz="2400"/>
              <a:t>Religion</a:t>
            </a:r>
          </a:p>
          <a:p>
            <a:pPr lvl="1" defTabSz="457200" fontAlgn="base">
              <a:spcBef>
                <a:spcPts val="600"/>
              </a:spcBef>
              <a:spcAft>
                <a:spcPct val="0"/>
              </a:spcAft>
              <a:buClr>
                <a:srgbClr val="2F1311"/>
              </a:buClr>
              <a:buSzPct val="93000"/>
              <a:buFont typeface="Times New Roman" panose="02020603050405020304" pitchFamily="18" charset="0"/>
              <a:buBlip>
                <a:blip r:embed="rId4"/>
              </a:buBlip>
            </a:pPr>
            <a:r>
              <a:rPr lang="en-US" sz="2400"/>
              <a:t>Writing</a:t>
            </a:r>
          </a:p>
          <a:p>
            <a:pPr lvl="1" defTabSz="457200" fontAlgn="base">
              <a:spcBef>
                <a:spcPts val="600"/>
              </a:spcBef>
              <a:spcAft>
                <a:spcPct val="0"/>
              </a:spcAft>
              <a:buClr>
                <a:srgbClr val="2F1311"/>
              </a:buClr>
              <a:buSzPct val="93000"/>
              <a:buFont typeface="Times New Roman" panose="02020603050405020304" pitchFamily="18" charset="0"/>
              <a:buBlip>
                <a:blip r:embed="rId4"/>
              </a:buBlip>
            </a:pPr>
            <a:r>
              <a:rPr lang="en-US" sz="2400"/>
              <a:t>The Fall of Minoa</a:t>
            </a:r>
          </a:p>
        </p:txBody>
      </p:sp>
      <p:pic>
        <p:nvPicPr>
          <p:cNvPr id="1658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86200" y="2514600"/>
            <a:ext cx="2590800" cy="3924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5893" name="Text Box 4"/>
          <p:cNvSpPr txBox="1">
            <a:spLocks noChangeArrowheads="1"/>
          </p:cNvSpPr>
          <p:nvPr/>
        </p:nvSpPr>
        <p:spPr bwMode="auto">
          <a:xfrm>
            <a:off x="1066800" y="4267200"/>
            <a:ext cx="2209800" cy="673100"/>
          </a:xfrm>
          <a:prstGeom prst="rect">
            <a:avLst/>
          </a:prstGeom>
          <a:noFill/>
          <a:ln w="9360" cap="sq">
            <a:solidFill>
              <a:srgbClr val="2F131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rPr>
              <a:t>Key Terms</a:t>
            </a:r>
          </a:p>
          <a:p>
            <a:pPr defTabSz="457200" fontAlgn="base">
              <a:spcBef>
                <a:spcPct val="0"/>
              </a:spcBef>
              <a:spcAft>
                <a:spcPct val="0"/>
              </a:spcAft>
              <a:buClrTx/>
              <a:buFontTx/>
              <a:buNone/>
            </a:pPr>
            <a:r>
              <a:rPr lang="en-US" sz="1800" b="1">
                <a:solidFill>
                  <a:srgbClr val="000000"/>
                </a:solidFill>
              </a:rPr>
              <a:t>Linear A</a:t>
            </a:r>
          </a:p>
        </p:txBody>
      </p:sp>
      <p:pic>
        <p:nvPicPr>
          <p:cNvPr id="16589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3525" y="2438400"/>
            <a:ext cx="2530475" cy="3962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862321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297180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79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28600"/>
            <a:ext cx="297180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794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276600"/>
            <a:ext cx="2809875" cy="3314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794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514600"/>
            <a:ext cx="2751138" cy="4181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794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3505200"/>
            <a:ext cx="2971800" cy="29273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138929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4953000"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7838" y="381000"/>
            <a:ext cx="3390900" cy="350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8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733800"/>
            <a:ext cx="4229100" cy="2913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998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1600" y="4038600"/>
            <a:ext cx="3505200" cy="2628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79872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3500" dirty="0">
                <a:solidFill>
                  <a:srgbClr val="F7D47D"/>
                </a:solidFill>
              </a:rPr>
              <a:t>Egypt: Middle Kingdom (2040-1782</a:t>
            </a:r>
            <a:r>
              <a:rPr lang="en-US" sz="3500" dirty="0" smtClean="0">
                <a:solidFill>
                  <a:srgbClr val="F7D47D"/>
                </a:solidFill>
              </a:rPr>
              <a:t>)</a:t>
            </a:r>
            <a:endParaRPr lang="en-US" sz="2800" i="1" dirty="0">
              <a:solidFill>
                <a:srgbClr val="F7D47D"/>
              </a:solidFill>
            </a:endParaRPr>
          </a:p>
        </p:txBody>
      </p:sp>
      <p:pic>
        <p:nvPicPr>
          <p:cNvPr id="1720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791" y="2566555"/>
            <a:ext cx="4575009" cy="38342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20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4436" y="1731818"/>
            <a:ext cx="2409825" cy="4400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20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495800"/>
            <a:ext cx="1906588" cy="2200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2038" name="Text Box 5"/>
          <p:cNvSpPr txBox="1">
            <a:spLocks noChangeArrowheads="1"/>
          </p:cNvSpPr>
          <p:nvPr/>
        </p:nvSpPr>
        <p:spPr bwMode="auto">
          <a:xfrm>
            <a:off x="263525" y="1598613"/>
            <a:ext cx="451485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90000"/>
              </a:lnSpc>
              <a:spcBef>
                <a:spcPts val="600"/>
              </a:spcBef>
              <a:spcAft>
                <a:spcPct val="0"/>
              </a:spcAft>
              <a:buClr>
                <a:srgbClr val="2F1311"/>
              </a:buClr>
              <a:buSzPct val="133000"/>
              <a:buFont typeface="Times New Roman" panose="02020603050405020304" pitchFamily="18" charset="0"/>
              <a:buBlip>
                <a:blip r:embed="rId6"/>
              </a:buBlip>
            </a:pPr>
            <a:r>
              <a:rPr lang="en-US" sz="2400" dirty="0" err="1"/>
              <a:t>Nomes</a:t>
            </a:r>
            <a:r>
              <a:rPr lang="en-US" sz="2400" dirty="0"/>
              <a:t> and </a:t>
            </a:r>
            <a:r>
              <a:rPr lang="en-US" sz="2400" dirty="0" err="1" smtClean="0"/>
              <a:t>Nomarchs</a:t>
            </a:r>
            <a:endParaRPr lang="en-US" sz="2400" dirty="0"/>
          </a:p>
        </p:txBody>
      </p:sp>
    </p:spTree>
    <p:extLst>
      <p:ext uri="{BB962C8B-B14F-4D97-AF65-F5344CB8AC3E}">
        <p14:creationId xmlns:p14="http://schemas.microsoft.com/office/powerpoint/2010/main" val="25584170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Egyptian Writing</a:t>
            </a:r>
          </a:p>
        </p:txBody>
      </p:sp>
      <p:sp>
        <p:nvSpPr>
          <p:cNvPr id="176131" name="Text Box 2"/>
          <p:cNvSpPr txBox="1">
            <a:spLocks noChangeArrowheads="1"/>
          </p:cNvSpPr>
          <p:nvPr/>
        </p:nvSpPr>
        <p:spPr bwMode="auto">
          <a:xfrm>
            <a:off x="1066800" y="5105400"/>
            <a:ext cx="2286000" cy="6810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rPr>
              <a:t>Key Terms</a:t>
            </a:r>
          </a:p>
          <a:p>
            <a:pPr defTabSz="457200" fontAlgn="base">
              <a:spcBef>
                <a:spcPct val="0"/>
              </a:spcBef>
              <a:spcAft>
                <a:spcPct val="0"/>
              </a:spcAft>
              <a:buClrTx/>
              <a:buFontTx/>
              <a:buNone/>
            </a:pPr>
            <a:r>
              <a:rPr lang="en-US" sz="1800" b="1">
                <a:solidFill>
                  <a:srgbClr val="000000"/>
                </a:solidFill>
              </a:rPr>
              <a:t>Rosetta Stone</a:t>
            </a:r>
          </a:p>
        </p:txBody>
      </p:sp>
      <p:pic>
        <p:nvPicPr>
          <p:cNvPr id="17613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0"/>
            <a:ext cx="4848225" cy="320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613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1524000"/>
            <a:ext cx="3498850" cy="434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6134" name="Text Box 5"/>
          <p:cNvSpPr txBox="1">
            <a:spLocks noChangeArrowheads="1"/>
          </p:cNvSpPr>
          <p:nvPr/>
        </p:nvSpPr>
        <p:spPr bwMode="auto">
          <a:xfrm>
            <a:off x="5181600" y="5943600"/>
            <a:ext cx="34290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ts val="1125"/>
              </a:spcBef>
              <a:spcAft>
                <a:spcPct val="0"/>
              </a:spcAft>
              <a:buClrTx/>
              <a:buFontTx/>
              <a:buNone/>
            </a:pPr>
            <a:r>
              <a:rPr lang="en-US" sz="1800">
                <a:solidFill>
                  <a:srgbClr val="000000"/>
                </a:solidFill>
              </a:rPr>
              <a:t>Rosetta Stone</a:t>
            </a:r>
          </a:p>
        </p:txBody>
      </p:sp>
    </p:spTree>
    <p:extLst>
      <p:ext uri="{BB962C8B-B14F-4D97-AF65-F5344CB8AC3E}">
        <p14:creationId xmlns:p14="http://schemas.microsoft.com/office/powerpoint/2010/main" val="1694857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Hieratic</a:t>
            </a:r>
          </a:p>
        </p:txBody>
      </p:sp>
      <p:pic>
        <p:nvPicPr>
          <p:cNvPr id="17817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6781800" cy="51974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94601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3600">
                <a:solidFill>
                  <a:srgbClr val="F7D47D"/>
                </a:solidFill>
              </a:rPr>
              <a:t>Egyptian Religion</a:t>
            </a:r>
          </a:p>
        </p:txBody>
      </p:sp>
      <p:sp>
        <p:nvSpPr>
          <p:cNvPr id="180227" name="Text Box 2"/>
          <p:cNvSpPr txBox="1">
            <a:spLocks noChangeArrowheads="1"/>
          </p:cNvSpPr>
          <p:nvPr/>
        </p:nvSpPr>
        <p:spPr bwMode="auto">
          <a:xfrm>
            <a:off x="263525" y="1598613"/>
            <a:ext cx="3762375" cy="4497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2F1311"/>
              </a:buClr>
              <a:buFont typeface="Times New Roman" panose="02020603050405020304" pitchFamily="18" charset="0"/>
              <a:buBlip>
                <a:blip r:embed="rId3"/>
              </a:buBlip>
            </a:pPr>
            <a:r>
              <a:rPr lang="en-US"/>
              <a:t>Gods</a:t>
            </a:r>
          </a:p>
          <a:p>
            <a:pPr defTabSz="457200" fontAlgn="base">
              <a:spcAft>
                <a:spcPct val="0"/>
              </a:spcAft>
              <a:buClr>
                <a:srgbClr val="2F1311"/>
              </a:buClr>
              <a:buFont typeface="Times New Roman" panose="02020603050405020304" pitchFamily="18" charset="0"/>
              <a:buBlip>
                <a:blip r:embed="rId3"/>
              </a:buBlip>
            </a:pPr>
            <a:r>
              <a:rPr lang="en-US"/>
              <a:t>Priests</a:t>
            </a:r>
          </a:p>
          <a:p>
            <a:pPr defTabSz="457200" fontAlgn="base">
              <a:spcAft>
                <a:spcPct val="0"/>
              </a:spcAft>
              <a:buClr>
                <a:srgbClr val="2F1311"/>
              </a:buClr>
              <a:buFont typeface="Times New Roman" panose="02020603050405020304" pitchFamily="18" charset="0"/>
              <a:buBlip>
                <a:blip r:embed="rId3"/>
              </a:buBlip>
            </a:pPr>
            <a:r>
              <a:rPr lang="en-US"/>
              <a:t>Afterlife</a:t>
            </a:r>
          </a:p>
          <a:p>
            <a:pPr defTabSz="457200" fontAlgn="base">
              <a:spcAft>
                <a:spcPct val="0"/>
              </a:spcAft>
              <a:buClr>
                <a:srgbClr val="2F1311"/>
              </a:buClr>
            </a:pPr>
            <a:endParaRPr lang="en-US"/>
          </a:p>
        </p:txBody>
      </p:sp>
      <p:pic>
        <p:nvPicPr>
          <p:cNvPr id="1802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524000"/>
            <a:ext cx="3657600" cy="2495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02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819400"/>
            <a:ext cx="2341563" cy="3719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02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67200"/>
            <a:ext cx="5334000" cy="2301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0231" name="Text Box 6"/>
          <p:cNvSpPr txBox="1">
            <a:spLocks noChangeArrowheads="1"/>
          </p:cNvSpPr>
          <p:nvPr/>
        </p:nvSpPr>
        <p:spPr bwMode="auto">
          <a:xfrm>
            <a:off x="6629400" y="1371600"/>
            <a:ext cx="2286000" cy="12223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rPr>
              <a:t>Key Terms</a:t>
            </a:r>
          </a:p>
          <a:p>
            <a:pPr defTabSz="457200" fontAlgn="base">
              <a:spcBef>
                <a:spcPct val="0"/>
              </a:spcBef>
              <a:spcAft>
                <a:spcPct val="0"/>
              </a:spcAft>
              <a:buClrTx/>
              <a:buFontTx/>
              <a:buNone/>
            </a:pPr>
            <a:r>
              <a:rPr lang="en-US" sz="1800" b="1">
                <a:solidFill>
                  <a:srgbClr val="000000"/>
                </a:solidFill>
              </a:rPr>
              <a:t>Re</a:t>
            </a:r>
          </a:p>
          <a:p>
            <a:pPr defTabSz="457200" fontAlgn="base">
              <a:spcBef>
                <a:spcPct val="0"/>
              </a:spcBef>
              <a:spcAft>
                <a:spcPct val="0"/>
              </a:spcAft>
              <a:buClrTx/>
              <a:buFontTx/>
              <a:buNone/>
            </a:pPr>
            <a:r>
              <a:rPr lang="en-US" sz="1800" b="1">
                <a:solidFill>
                  <a:srgbClr val="000000"/>
                </a:solidFill>
              </a:rPr>
              <a:t>Osiris</a:t>
            </a:r>
          </a:p>
          <a:p>
            <a:pPr defTabSz="457200" fontAlgn="base">
              <a:spcBef>
                <a:spcPct val="0"/>
              </a:spcBef>
              <a:spcAft>
                <a:spcPct val="0"/>
              </a:spcAft>
              <a:buClrTx/>
              <a:buFontTx/>
              <a:buNone/>
            </a:pPr>
            <a:r>
              <a:rPr lang="en-US" sz="1800" b="1">
                <a:solidFill>
                  <a:srgbClr val="000000"/>
                </a:solidFill>
              </a:rPr>
              <a:t>ka</a:t>
            </a:r>
          </a:p>
        </p:txBody>
      </p:sp>
    </p:spTree>
    <p:extLst>
      <p:ext uri="{BB962C8B-B14F-4D97-AF65-F5344CB8AC3E}">
        <p14:creationId xmlns:p14="http://schemas.microsoft.com/office/powerpoint/2010/main" val="31084343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457344"/>
            <a:ext cx="4191000" cy="6000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945081"/>
            <a:ext cx="3124200" cy="2513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633681"/>
            <a:ext cx="2667000" cy="2311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6"/>
          <p:cNvSpPr txBox="1">
            <a:spLocks noChangeArrowheads="1"/>
          </p:cNvSpPr>
          <p:nvPr/>
        </p:nvSpPr>
        <p:spPr bwMode="auto">
          <a:xfrm>
            <a:off x="3794702" y="2108343"/>
            <a:ext cx="1634836" cy="6810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rPr>
              <a:t>Key Terms</a:t>
            </a:r>
          </a:p>
          <a:p>
            <a:pPr defTabSz="457200" fontAlgn="base">
              <a:spcBef>
                <a:spcPct val="0"/>
              </a:spcBef>
              <a:spcAft>
                <a:spcPct val="0"/>
              </a:spcAft>
              <a:buClrTx/>
              <a:buFontTx/>
              <a:buNone/>
            </a:pPr>
            <a:r>
              <a:rPr lang="en-US" sz="1800" b="1">
                <a:solidFill>
                  <a:srgbClr val="000000"/>
                </a:solidFill>
              </a:rPr>
              <a:t>Hyksos</a:t>
            </a:r>
          </a:p>
        </p:txBody>
      </p:sp>
      <p:sp>
        <p:nvSpPr>
          <p:cNvPr id="6" name="Text Box 5"/>
          <p:cNvSpPr txBox="1">
            <a:spLocks noChangeArrowheads="1"/>
          </p:cNvSpPr>
          <p:nvPr/>
        </p:nvSpPr>
        <p:spPr bwMode="auto">
          <a:xfrm>
            <a:off x="97270" y="817634"/>
            <a:ext cx="451485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90000"/>
              </a:lnSpc>
              <a:spcBef>
                <a:spcPts val="600"/>
              </a:spcBef>
              <a:spcAft>
                <a:spcPct val="0"/>
              </a:spcAft>
              <a:buClr>
                <a:srgbClr val="2F1311"/>
              </a:buClr>
              <a:buSzPct val="133000"/>
              <a:buFont typeface="Times New Roman" panose="02020603050405020304" pitchFamily="18" charset="0"/>
              <a:buBlip>
                <a:blip r:embed="rId6"/>
              </a:buBlip>
            </a:pPr>
            <a:r>
              <a:rPr lang="en-US" sz="2400" dirty="0"/>
              <a:t>The Hyksos Invasion</a:t>
            </a:r>
          </a:p>
        </p:txBody>
      </p:sp>
    </p:spTree>
    <p:extLst>
      <p:ext uri="{BB962C8B-B14F-4D97-AF65-F5344CB8AC3E}">
        <p14:creationId xmlns:p14="http://schemas.microsoft.com/office/powerpoint/2010/main" val="1080002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1"/>
          <p:cNvSpPr txBox="1">
            <a:spLocks noChangeArrowheads="1"/>
          </p:cNvSpPr>
          <p:nvPr/>
        </p:nvSpPr>
        <p:spPr bwMode="auto">
          <a:xfrm>
            <a:off x="219075" y="227013"/>
            <a:ext cx="77057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The Third Dynasty of Ur </a:t>
            </a:r>
            <a:r>
              <a:rPr lang="en-US" sz="1800">
                <a:solidFill>
                  <a:srgbClr val="F7D47D"/>
                </a:solidFill>
              </a:rPr>
              <a:t>c. 2112-2004 BCE</a:t>
            </a:r>
          </a:p>
        </p:txBody>
      </p:sp>
      <p:sp>
        <p:nvSpPr>
          <p:cNvPr id="182275" name="Text Box 2"/>
          <p:cNvSpPr txBox="1">
            <a:spLocks noChangeArrowheads="1"/>
          </p:cNvSpPr>
          <p:nvPr/>
        </p:nvSpPr>
        <p:spPr bwMode="auto">
          <a:xfrm>
            <a:off x="381000" y="1676400"/>
            <a:ext cx="3281363" cy="463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2F1311"/>
              </a:buClr>
              <a:buFont typeface="Times New Roman" panose="02020603050405020304" pitchFamily="18" charset="0"/>
              <a:buBlip>
                <a:blip r:embed="rId3"/>
              </a:buBlip>
            </a:pPr>
            <a:r>
              <a:rPr lang="en-US" dirty="0" smtClean="0">
                <a:cs typeface="Arial" panose="020B0604020202020204" pitchFamily="34" charset="0"/>
              </a:rPr>
              <a:t>Ethnic and Intellectual Constituents</a:t>
            </a:r>
            <a:r>
              <a:rPr lang="en-US" dirty="0" smtClean="0">
                <a:cs typeface="Arial" panose="020B0604020202020204" pitchFamily="34" charset="0"/>
              </a:rPr>
              <a:t> </a:t>
            </a:r>
            <a:endParaRPr lang="en-US" dirty="0">
              <a:cs typeface="Arial" panose="020B0604020202020204" pitchFamily="34" charset="0"/>
            </a:endParaRPr>
          </a:p>
          <a:p>
            <a:pPr defTabSz="457200" fontAlgn="base">
              <a:spcAft>
                <a:spcPct val="0"/>
              </a:spcAft>
              <a:buClr>
                <a:srgbClr val="2F1311"/>
              </a:buClr>
              <a:buFont typeface="Times New Roman" panose="02020603050405020304" pitchFamily="18" charset="0"/>
              <a:buBlip>
                <a:blip r:embed="rId3"/>
              </a:buBlip>
            </a:pPr>
            <a:r>
              <a:rPr lang="en-US" dirty="0">
                <a:cs typeface="Times New Roman" panose="02020603050405020304" pitchFamily="18" charset="0"/>
              </a:rPr>
              <a:t>Ur-</a:t>
            </a:r>
            <a:r>
              <a:rPr lang="en-US" dirty="0" err="1">
                <a:cs typeface="Times New Roman" panose="02020603050405020304" pitchFamily="18" charset="0"/>
              </a:rPr>
              <a:t>Namma</a:t>
            </a:r>
            <a:endParaRPr lang="en-US" dirty="0">
              <a:cs typeface="Times New Roman" panose="02020603050405020304" pitchFamily="18" charset="0"/>
            </a:endParaRPr>
          </a:p>
          <a:p>
            <a:pPr defTabSz="457200" fontAlgn="base">
              <a:spcAft>
                <a:spcPct val="0"/>
              </a:spcAft>
              <a:buClr>
                <a:srgbClr val="2F1311"/>
              </a:buClr>
              <a:buFont typeface="Times New Roman" panose="02020603050405020304" pitchFamily="18" charset="0"/>
              <a:buBlip>
                <a:blip r:embed="rId3"/>
              </a:buBlip>
            </a:pPr>
            <a:r>
              <a:rPr lang="en-US" dirty="0">
                <a:cs typeface="Times New Roman" panose="02020603050405020304" pitchFamily="18" charset="0"/>
              </a:rPr>
              <a:t>Administration</a:t>
            </a:r>
          </a:p>
          <a:p>
            <a:pPr defTabSz="457200" fontAlgn="base">
              <a:spcAft>
                <a:spcPct val="0"/>
              </a:spcAft>
              <a:buClr>
                <a:srgbClr val="2F1311"/>
              </a:buClr>
              <a:buFont typeface="Times New Roman" panose="02020603050405020304" pitchFamily="18" charset="0"/>
              <a:buBlip>
                <a:blip r:embed="rId3"/>
              </a:buBlip>
            </a:pPr>
            <a:r>
              <a:rPr lang="en-US" dirty="0">
                <a:cs typeface="Times New Roman" panose="02020603050405020304" pitchFamily="18" charset="0"/>
              </a:rPr>
              <a:t>The Fall of Ur</a:t>
            </a:r>
          </a:p>
          <a:p>
            <a:pPr defTabSz="457200" fontAlgn="base">
              <a:spcAft>
                <a:spcPct val="0"/>
              </a:spcAft>
              <a:buClr>
                <a:srgbClr val="2F1311"/>
              </a:buClr>
              <a:buFont typeface="Times New Roman" panose="02020603050405020304" pitchFamily="18" charset="0"/>
              <a:buBlip>
                <a:blip r:embed="rId3"/>
              </a:buBlip>
            </a:pPr>
            <a:endParaRPr lang="en-US" dirty="0">
              <a:cs typeface="Times New Roman" panose="02020603050405020304" pitchFamily="18" charset="0"/>
            </a:endParaRPr>
          </a:p>
          <a:p>
            <a:pPr defTabSz="457200" fontAlgn="base">
              <a:spcAft>
                <a:spcPct val="0"/>
              </a:spcAft>
              <a:buClrTx/>
              <a:buFontTx/>
              <a:buNone/>
            </a:pPr>
            <a:r>
              <a:rPr lang="en-US" dirty="0">
                <a:cs typeface="Arial" panose="020B0604020202020204" pitchFamily="34" charset="0"/>
              </a:rPr>
              <a:t> </a:t>
            </a:r>
            <a:r>
              <a:rPr lang="en-US" dirty="0"/>
              <a:t> </a:t>
            </a:r>
          </a:p>
        </p:txBody>
      </p:sp>
      <p:sp>
        <p:nvSpPr>
          <p:cNvPr id="182276" name="Text Box 4"/>
          <p:cNvSpPr txBox="1">
            <a:spLocks noChangeArrowheads="1"/>
          </p:cNvSpPr>
          <p:nvPr/>
        </p:nvSpPr>
        <p:spPr bwMode="auto">
          <a:xfrm>
            <a:off x="685800" y="5410200"/>
            <a:ext cx="2667000" cy="955675"/>
          </a:xfrm>
          <a:prstGeom prst="rect">
            <a:avLst/>
          </a:prstGeom>
          <a:noFill/>
          <a:ln w="9360" cap="sq">
            <a:solidFill>
              <a:srgbClr val="2F131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latin typeface="Times New Roman" panose="02020603050405020304" pitchFamily="18" charset="0"/>
              </a:rPr>
              <a:t>Key Terms</a:t>
            </a:r>
          </a:p>
          <a:p>
            <a:pPr defTabSz="457200" fontAlgn="base">
              <a:spcBef>
                <a:spcPct val="0"/>
              </a:spcBef>
              <a:spcAft>
                <a:spcPct val="0"/>
              </a:spcAft>
              <a:buClrTx/>
              <a:buFontTx/>
              <a:buNone/>
            </a:pPr>
            <a:r>
              <a:rPr lang="en-US" sz="1800" b="1">
                <a:solidFill>
                  <a:srgbClr val="000000"/>
                </a:solidFill>
                <a:latin typeface="Times New Roman" panose="02020603050405020304" pitchFamily="18" charset="0"/>
              </a:rPr>
              <a:t>Third Dynasty of Ur</a:t>
            </a:r>
          </a:p>
          <a:p>
            <a:pPr defTabSz="457200" fontAlgn="base">
              <a:spcBef>
                <a:spcPct val="0"/>
              </a:spcBef>
              <a:spcAft>
                <a:spcPct val="0"/>
              </a:spcAft>
              <a:buClrTx/>
              <a:buFontTx/>
              <a:buNone/>
            </a:pPr>
            <a:r>
              <a:rPr lang="en-US" sz="1800" b="1">
                <a:solidFill>
                  <a:srgbClr val="000000"/>
                </a:solidFill>
                <a:latin typeface="Times New Roman" panose="02020603050405020304" pitchFamily="18" charset="0"/>
              </a:rPr>
              <a:t>ziggurat</a:t>
            </a:r>
          </a:p>
        </p:txBody>
      </p:sp>
      <p:pic>
        <p:nvPicPr>
          <p:cNvPr id="182277" name="Picture 6" descr="350px-Map_of_Ur_II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1600200"/>
            <a:ext cx="40671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955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1"/>
          <p:cNvSpPr txBox="1">
            <a:spLocks noChangeArrowheads="1"/>
          </p:cNvSpPr>
          <p:nvPr/>
        </p:nvSpPr>
        <p:spPr bwMode="auto">
          <a:xfrm>
            <a:off x="457200" y="5791200"/>
            <a:ext cx="7772400" cy="701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4000">
                <a:solidFill>
                  <a:srgbClr val="F7D47D"/>
                </a:solidFill>
              </a:rPr>
              <a:t>Ziggurat at Ur</a:t>
            </a:r>
          </a:p>
        </p:txBody>
      </p:sp>
      <p:pic>
        <p:nvPicPr>
          <p:cNvPr id="1843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819400"/>
            <a:ext cx="4724400" cy="2835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57200"/>
            <a:ext cx="4343400" cy="28559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925473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28600"/>
            <a:ext cx="5583238" cy="64658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3376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7569200" cy="440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2739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Old Babylonian Empire </a:t>
            </a:r>
            <a:r>
              <a:rPr lang="en-US" sz="1800">
                <a:solidFill>
                  <a:srgbClr val="F7D47D"/>
                </a:solidFill>
              </a:rPr>
              <a:t>c. 1894-1595 BCE</a:t>
            </a:r>
          </a:p>
        </p:txBody>
      </p:sp>
      <p:sp>
        <p:nvSpPr>
          <p:cNvPr id="188419" name="Text Box 2"/>
          <p:cNvSpPr txBox="1">
            <a:spLocks noChangeArrowheads="1"/>
          </p:cNvSpPr>
          <p:nvPr/>
        </p:nvSpPr>
        <p:spPr bwMode="auto">
          <a:xfrm>
            <a:off x="381000" y="1676400"/>
            <a:ext cx="3281363" cy="463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2F1311"/>
              </a:buClr>
              <a:buFont typeface="Times New Roman" panose="02020603050405020304" pitchFamily="18" charset="0"/>
              <a:buBlip>
                <a:blip r:embed="rId3"/>
              </a:buBlip>
            </a:pPr>
            <a:r>
              <a:rPr lang="en-US">
                <a:cs typeface="Arial" panose="020B0604020202020204" pitchFamily="34" charset="0"/>
              </a:rPr>
              <a:t>Origins </a:t>
            </a:r>
          </a:p>
          <a:p>
            <a:pPr defTabSz="457200" fontAlgn="base">
              <a:spcAft>
                <a:spcPct val="0"/>
              </a:spcAft>
              <a:buClr>
                <a:srgbClr val="2F1311"/>
              </a:buClr>
              <a:buFont typeface="Times New Roman" panose="02020603050405020304" pitchFamily="18" charset="0"/>
              <a:buBlip>
                <a:blip r:embed="rId3"/>
              </a:buBlip>
            </a:pPr>
            <a:r>
              <a:rPr lang="en-US">
                <a:cs typeface="Times New Roman" panose="02020603050405020304" pitchFamily="18" charset="0"/>
              </a:rPr>
              <a:t>Hammurabi (1792-1750)</a:t>
            </a:r>
          </a:p>
          <a:p>
            <a:pPr defTabSz="457200" fontAlgn="base">
              <a:spcAft>
                <a:spcPct val="0"/>
              </a:spcAft>
              <a:buClrTx/>
              <a:buFontTx/>
              <a:buNone/>
            </a:pPr>
            <a:r>
              <a:rPr lang="en-US">
                <a:cs typeface="Arial" panose="020B0604020202020204" pitchFamily="34" charset="0"/>
              </a:rPr>
              <a:t> </a:t>
            </a:r>
            <a:r>
              <a:rPr lang="en-US"/>
              <a:t> </a:t>
            </a:r>
          </a:p>
        </p:txBody>
      </p:sp>
      <p:pic>
        <p:nvPicPr>
          <p:cNvPr id="1884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600200"/>
            <a:ext cx="4443413" cy="3898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1" name="Text Box 4"/>
          <p:cNvSpPr txBox="1">
            <a:spLocks noChangeArrowheads="1"/>
          </p:cNvSpPr>
          <p:nvPr/>
        </p:nvSpPr>
        <p:spPr bwMode="auto">
          <a:xfrm>
            <a:off x="685800" y="4038600"/>
            <a:ext cx="2667000" cy="681038"/>
          </a:xfrm>
          <a:prstGeom prst="rect">
            <a:avLst/>
          </a:prstGeom>
          <a:noFill/>
          <a:ln w="9360" cap="sq">
            <a:solidFill>
              <a:srgbClr val="2F131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latin typeface="Times New Roman" panose="02020603050405020304" pitchFamily="18" charset="0"/>
              </a:rPr>
              <a:t>Key Terms</a:t>
            </a:r>
          </a:p>
          <a:p>
            <a:pPr defTabSz="457200" fontAlgn="base">
              <a:spcBef>
                <a:spcPct val="0"/>
              </a:spcBef>
              <a:spcAft>
                <a:spcPct val="0"/>
              </a:spcAft>
              <a:buClrTx/>
              <a:buFontTx/>
              <a:buNone/>
            </a:pPr>
            <a:r>
              <a:rPr lang="en-US" sz="1800" b="1">
                <a:solidFill>
                  <a:srgbClr val="000000"/>
                </a:solidFill>
                <a:latin typeface="Times New Roman" panose="02020603050405020304" pitchFamily="18" charset="0"/>
              </a:rPr>
              <a:t>Hammurabi</a:t>
            </a:r>
          </a:p>
        </p:txBody>
      </p:sp>
    </p:spTree>
    <p:extLst>
      <p:ext uri="{BB962C8B-B14F-4D97-AF65-F5344CB8AC3E}">
        <p14:creationId xmlns:p14="http://schemas.microsoft.com/office/powerpoint/2010/main" val="11493711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762000"/>
            <a:ext cx="2171700" cy="5486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19200"/>
            <a:ext cx="2747963" cy="4457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6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28600"/>
            <a:ext cx="1809750" cy="2695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0469"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124200"/>
            <a:ext cx="2432050" cy="340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911837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Excerpts of Hammurabi’s Code</a:t>
            </a:r>
          </a:p>
        </p:txBody>
      </p:sp>
      <p:sp>
        <p:nvSpPr>
          <p:cNvPr id="192515" name="Text Box 2"/>
          <p:cNvSpPr txBox="1">
            <a:spLocks noChangeArrowheads="1"/>
          </p:cNvSpPr>
          <p:nvPr/>
        </p:nvSpPr>
        <p:spPr bwMode="auto">
          <a:xfrm>
            <a:off x="263525" y="838200"/>
            <a:ext cx="7386638" cy="5878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600"/>
              </a:spcBef>
              <a:spcAft>
                <a:spcPct val="0"/>
              </a:spcAft>
            </a:pPr>
            <a:endParaRPr lang="en-US" sz="1400"/>
          </a:p>
          <a:p>
            <a:pPr defTabSz="457200" fontAlgn="base">
              <a:lnSpc>
                <a:spcPct val="90000"/>
              </a:lnSpc>
              <a:spcBef>
                <a:spcPts val="400"/>
              </a:spcBef>
              <a:spcAft>
                <a:spcPct val="0"/>
              </a:spcAft>
              <a:buClr>
                <a:srgbClr val="2F1311"/>
              </a:buClr>
              <a:buSzPct val="200000"/>
              <a:buFont typeface="Times New Roman" panose="02020603050405020304" pitchFamily="18" charset="0"/>
              <a:buBlip>
                <a:blip r:embed="rId3"/>
              </a:buBlip>
            </a:pPr>
            <a:r>
              <a:rPr lang="en-US" sz="1800">
                <a:solidFill>
                  <a:srgbClr val="FFFFFF"/>
                </a:solidFill>
                <a:latin typeface="Times New Roman" panose="02020603050405020304" pitchFamily="18" charset="0"/>
              </a:rPr>
              <a:t>If a man has accused another of laying a </a:t>
            </a:r>
            <a:r>
              <a:rPr lang="en-US" sz="1800" i="1">
                <a:solidFill>
                  <a:srgbClr val="FFFFFF"/>
                </a:solidFill>
                <a:latin typeface="Times New Roman" panose="02020603050405020304" pitchFamily="18" charset="0"/>
              </a:rPr>
              <a:t>kišpu </a:t>
            </a:r>
            <a:r>
              <a:rPr lang="en-US" sz="1800">
                <a:solidFill>
                  <a:srgbClr val="FFFFFF"/>
                </a:solidFill>
                <a:latin typeface="Times New Roman" panose="02020603050405020304" pitchFamily="18" charset="0"/>
              </a:rPr>
              <a:t>(spell) upon him, but has not proved it, the accused shall go to the sacred river, he shall plunge into the sacred river, and if the sacred river shall conquer him, he that accused him shall take possession of his house. If the sacred river shall show his innocence and he is saved, his accuser shall be put to death. He that plunged into the sacred river shall appropriate the house of him that accused him.</a:t>
            </a:r>
          </a:p>
          <a:p>
            <a:pPr defTabSz="457200" fontAlgn="base">
              <a:lnSpc>
                <a:spcPct val="90000"/>
              </a:lnSpc>
              <a:spcBef>
                <a:spcPts val="400"/>
              </a:spcBef>
              <a:spcAft>
                <a:spcPct val="0"/>
              </a:spcAft>
              <a:buClr>
                <a:srgbClr val="2F1311"/>
              </a:buClr>
              <a:buSzPct val="200000"/>
              <a:buFont typeface="Times New Roman" panose="02020603050405020304" pitchFamily="18" charset="0"/>
              <a:buBlip>
                <a:blip r:embed="rId3"/>
              </a:buBlip>
            </a:pPr>
            <a:r>
              <a:rPr lang="en-US" sz="1800">
                <a:solidFill>
                  <a:srgbClr val="FFFFFF"/>
                </a:solidFill>
                <a:latin typeface="Times New Roman" panose="02020603050405020304" pitchFamily="18" charset="0"/>
              </a:rPr>
              <a:t>If a man has borne false witness in a trial, or has not established the statement that he has made, if that case be a capital trial, that man shall be put to death.</a:t>
            </a:r>
          </a:p>
          <a:p>
            <a:pPr defTabSz="457200" fontAlgn="base">
              <a:lnSpc>
                <a:spcPct val="90000"/>
              </a:lnSpc>
              <a:spcBef>
                <a:spcPts val="400"/>
              </a:spcBef>
              <a:spcAft>
                <a:spcPct val="0"/>
              </a:spcAft>
              <a:buClr>
                <a:srgbClr val="2F1311"/>
              </a:buClr>
              <a:buSzPct val="200000"/>
              <a:buFont typeface="Times New Roman" panose="02020603050405020304" pitchFamily="18" charset="0"/>
              <a:buBlip>
                <a:blip r:embed="rId3"/>
              </a:buBlip>
            </a:pPr>
            <a:r>
              <a:rPr lang="en-US" sz="1800">
                <a:solidFill>
                  <a:srgbClr val="FFFFFF"/>
                </a:solidFill>
                <a:latin typeface="Times New Roman" panose="02020603050405020304" pitchFamily="18" charset="0"/>
              </a:rPr>
              <a:t>If a fire has broken out in a man’s house and one who has come to put it out has coveted the property of the householder and appropriated any of it, that man shall be cast into the self-same fire.</a:t>
            </a:r>
          </a:p>
          <a:p>
            <a:pPr defTabSz="457200" fontAlgn="base">
              <a:lnSpc>
                <a:spcPct val="90000"/>
              </a:lnSpc>
              <a:spcBef>
                <a:spcPts val="400"/>
              </a:spcBef>
              <a:spcAft>
                <a:spcPct val="0"/>
              </a:spcAft>
              <a:buClr>
                <a:srgbClr val="2F1311"/>
              </a:buClr>
              <a:buSzPct val="200000"/>
              <a:buFont typeface="Times New Roman" panose="02020603050405020304" pitchFamily="18" charset="0"/>
              <a:buBlip>
                <a:blip r:embed="rId3"/>
              </a:buBlip>
            </a:pPr>
            <a:r>
              <a:rPr lang="en-US" sz="1800">
                <a:solidFill>
                  <a:srgbClr val="FFFFFF"/>
                </a:solidFill>
                <a:latin typeface="Times New Roman" panose="02020603050405020304" pitchFamily="18" charset="0"/>
              </a:rPr>
              <a:t>If a man has caused the finger to be pointed at a votary, or a man’s wife, and has not justified himself, that man shall be brought before the judges, and have his forehead branded.</a:t>
            </a:r>
          </a:p>
          <a:p>
            <a:pPr defTabSz="457200" fontAlgn="base">
              <a:lnSpc>
                <a:spcPct val="90000"/>
              </a:lnSpc>
              <a:spcBef>
                <a:spcPts val="400"/>
              </a:spcBef>
              <a:spcAft>
                <a:spcPct val="0"/>
              </a:spcAft>
              <a:buClr>
                <a:srgbClr val="2F1311"/>
              </a:buClr>
              <a:buSzPct val="200000"/>
              <a:buFont typeface="Times New Roman" panose="02020603050405020304" pitchFamily="18" charset="0"/>
              <a:buBlip>
                <a:blip r:embed="rId3"/>
              </a:buBlip>
            </a:pPr>
            <a:r>
              <a:rPr lang="en-US" sz="1800">
                <a:solidFill>
                  <a:srgbClr val="FFFFFF"/>
                </a:solidFill>
                <a:latin typeface="Times New Roman" panose="02020603050405020304" pitchFamily="18" charset="0"/>
              </a:rPr>
              <a:t>If a man’s wife is caught lying with another, they shall be strangled and cast into the water. If the wife’s husband would save his wife, the king can save his servant.</a:t>
            </a:r>
          </a:p>
          <a:p>
            <a:pPr defTabSz="457200" fontAlgn="base">
              <a:lnSpc>
                <a:spcPct val="90000"/>
              </a:lnSpc>
              <a:spcBef>
                <a:spcPts val="400"/>
              </a:spcBef>
              <a:spcAft>
                <a:spcPct val="0"/>
              </a:spcAft>
              <a:buClr>
                <a:srgbClr val="2F1311"/>
              </a:buClr>
              <a:buSzPct val="200000"/>
              <a:buFont typeface="Times New Roman" panose="02020603050405020304" pitchFamily="18" charset="0"/>
              <a:buBlip>
                <a:blip r:embed="rId3"/>
              </a:buBlip>
            </a:pPr>
            <a:r>
              <a:rPr lang="en-US" sz="1800">
                <a:solidFill>
                  <a:srgbClr val="FFFFFF"/>
                </a:solidFill>
                <a:latin typeface="Times New Roman" panose="02020603050405020304" pitchFamily="18" charset="0"/>
              </a:rPr>
              <a:t>If a man’s wife has been accused by her husband, and has not been caught lying with another, she shall swear her innocence, and return to her house.</a:t>
            </a:r>
            <a:endParaRPr lang="en-US" sz="1800"/>
          </a:p>
          <a:p>
            <a:pPr defTabSz="457200" fontAlgn="base">
              <a:lnSpc>
                <a:spcPct val="90000"/>
              </a:lnSpc>
              <a:spcBef>
                <a:spcPts val="400"/>
              </a:spcBef>
              <a:spcAft>
                <a:spcPct val="0"/>
              </a:spcAft>
              <a:buClr>
                <a:srgbClr val="2F1311"/>
              </a:buClr>
              <a:buSzPct val="200000"/>
            </a:pPr>
            <a:endParaRPr lang="en-US" sz="1800"/>
          </a:p>
        </p:txBody>
      </p:sp>
    </p:spTree>
    <p:extLst>
      <p:ext uri="{BB962C8B-B14F-4D97-AF65-F5344CB8AC3E}">
        <p14:creationId xmlns:p14="http://schemas.microsoft.com/office/powerpoint/2010/main" val="2830332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More excerpts…</a:t>
            </a:r>
          </a:p>
        </p:txBody>
      </p:sp>
      <p:sp>
        <p:nvSpPr>
          <p:cNvPr id="194563" name="Text Box 2"/>
          <p:cNvSpPr txBox="1">
            <a:spLocks noChangeArrowheads="1"/>
          </p:cNvSpPr>
          <p:nvPr/>
        </p:nvSpPr>
        <p:spPr bwMode="auto">
          <a:xfrm>
            <a:off x="263525" y="1371600"/>
            <a:ext cx="7386638" cy="4881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350"/>
              </a:spcBef>
              <a:spcAft>
                <a:spcPct val="0"/>
              </a:spcAft>
              <a:buClr>
                <a:srgbClr val="2F1311"/>
              </a:buClr>
              <a:buSzPct val="229000"/>
              <a:buFont typeface="Times New Roman" panose="02020603050405020304" pitchFamily="18" charset="0"/>
              <a:buBlip>
                <a:blip r:embed="rId3"/>
              </a:buBlip>
            </a:pPr>
            <a:r>
              <a:rPr lang="en-US" sz="1400">
                <a:solidFill>
                  <a:srgbClr val="FFFFFF"/>
                </a:solidFill>
              </a:rPr>
              <a:t>If a man’s wife has the finger pointed at her on account of another, but has not been caught lying with him, for her husband’s sake she shall plunge into the sacred river.</a:t>
            </a:r>
          </a:p>
          <a:p>
            <a:pPr defTabSz="457200" fontAlgn="base">
              <a:spcBef>
                <a:spcPts val="350"/>
              </a:spcBef>
              <a:spcAft>
                <a:spcPct val="0"/>
              </a:spcAft>
              <a:buClr>
                <a:srgbClr val="2F1311"/>
              </a:buClr>
              <a:buSzPct val="229000"/>
              <a:buFont typeface="Times New Roman" panose="02020603050405020304" pitchFamily="18" charset="0"/>
              <a:buBlip>
                <a:blip r:embed="rId3"/>
              </a:buBlip>
            </a:pPr>
            <a:r>
              <a:rPr lang="en-US" sz="1400">
                <a:solidFill>
                  <a:srgbClr val="FFFFFF"/>
                </a:solidFill>
              </a:rPr>
              <a:t>If a man has determined to divorce a concubine who has borne him children, or a votary who has granted him children, he shall return to that woman her marriage-portion, and shall give her the usufruct of field, garden, and goods, to bring up her children. After her children have grown up, out of whatever is given to her children, they shall give her one son’s share, and the husband of her choice shall marry her.</a:t>
            </a:r>
          </a:p>
          <a:p>
            <a:pPr defTabSz="457200" fontAlgn="base">
              <a:spcBef>
                <a:spcPts val="350"/>
              </a:spcBef>
              <a:spcAft>
                <a:spcPct val="0"/>
              </a:spcAft>
              <a:buClr>
                <a:srgbClr val="2F1311"/>
              </a:buClr>
              <a:buSzPct val="229000"/>
              <a:buFont typeface="Times New Roman" panose="02020603050405020304" pitchFamily="18" charset="0"/>
              <a:buBlip>
                <a:blip r:embed="rId3"/>
              </a:buBlip>
            </a:pPr>
            <a:r>
              <a:rPr lang="en-US" sz="1400">
                <a:solidFill>
                  <a:srgbClr val="FFFFFF"/>
                </a:solidFill>
              </a:rPr>
              <a:t>If a man has divorced his wife, who has not borne him children, he shall pay over to her as much money as was given for her bride-price and the marriage-portion which she brought from her father’s house, and so shall divorce her. If there was no bride-price, he shall give her one mina of silver, as a price of divorce. If he be a plebeian, he shall give her one third of a mina of silver.</a:t>
            </a:r>
          </a:p>
          <a:p>
            <a:pPr defTabSz="457200" fontAlgn="base">
              <a:spcBef>
                <a:spcPts val="350"/>
              </a:spcBef>
              <a:spcAft>
                <a:spcPct val="0"/>
              </a:spcAft>
              <a:buClr>
                <a:srgbClr val="2F1311"/>
              </a:buClr>
              <a:buSzPct val="229000"/>
              <a:buFont typeface="Times New Roman" panose="02020603050405020304" pitchFamily="18" charset="0"/>
              <a:buBlip>
                <a:blip r:embed="rId3"/>
              </a:buBlip>
            </a:pPr>
            <a:r>
              <a:rPr lang="en-US" sz="1400">
                <a:solidFill>
                  <a:srgbClr val="FFFFFF"/>
                </a:solidFill>
              </a:rPr>
              <a:t>If a man’s wife, living in her husband’s house, has persisted in going out, has acted the fool, has wasted her house, has belittled her husband, he shall prosecute her. If her husband has said, “I divorce her,” she shall go her way; he shall give her nothing as her price of divorce. If her husband has said, “I will not divorce her,” he may take another woman to wife; the wife shall live as a slave in her husband’s house.</a:t>
            </a:r>
          </a:p>
          <a:p>
            <a:pPr defTabSz="457200" fontAlgn="base">
              <a:spcBef>
                <a:spcPts val="350"/>
              </a:spcBef>
              <a:spcAft>
                <a:spcPct val="0"/>
              </a:spcAft>
              <a:buClr>
                <a:srgbClr val="2F1311"/>
              </a:buClr>
              <a:buSzPct val="229000"/>
              <a:buFont typeface="Times New Roman" panose="02020603050405020304" pitchFamily="18" charset="0"/>
              <a:buBlip>
                <a:blip r:embed="rId3"/>
              </a:buBlip>
            </a:pPr>
            <a:r>
              <a:rPr lang="en-US" sz="1400">
                <a:solidFill>
                  <a:srgbClr val="FFFFFF"/>
                </a:solidFill>
              </a:rPr>
              <a:t>If a woman has hated her husband and has said, “You shall not possess me,” her past shall be inquired into, as to what she lacks. If she has been discreet, and has no vice, and her husband has gone out, and has greatly belittled her, that woman has no blame, she shall take her marriage-portion and go off to her father’s house. If she has not been discreet, has gone out, ruined her house, belittled her husband, she shall be drowned.</a:t>
            </a:r>
            <a:endParaRPr lang="en-US" sz="1400"/>
          </a:p>
          <a:p>
            <a:pPr defTabSz="457200" fontAlgn="base">
              <a:spcBef>
                <a:spcPts val="350"/>
              </a:spcBef>
              <a:spcAft>
                <a:spcPct val="0"/>
              </a:spcAft>
              <a:buClr>
                <a:srgbClr val="2F1311"/>
              </a:buClr>
              <a:buSzPct val="229000"/>
            </a:pPr>
            <a:endParaRPr lang="en-US" sz="1400"/>
          </a:p>
        </p:txBody>
      </p:sp>
    </p:spTree>
    <p:extLst>
      <p:ext uri="{BB962C8B-B14F-4D97-AF65-F5344CB8AC3E}">
        <p14:creationId xmlns:p14="http://schemas.microsoft.com/office/powerpoint/2010/main" val="4139701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…and a few more…</a:t>
            </a:r>
          </a:p>
        </p:txBody>
      </p:sp>
      <p:sp>
        <p:nvSpPr>
          <p:cNvPr id="196611" name="Text Box 2"/>
          <p:cNvSpPr txBox="1">
            <a:spLocks noChangeArrowheads="1"/>
          </p:cNvSpPr>
          <p:nvPr/>
        </p:nvSpPr>
        <p:spPr bwMode="auto">
          <a:xfrm>
            <a:off x="263525" y="914400"/>
            <a:ext cx="7386638" cy="5711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600"/>
              </a:spcBef>
              <a:spcAft>
                <a:spcPct val="0"/>
              </a:spcAft>
            </a:pPr>
            <a:endParaRPr lang="en-US" sz="1600"/>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a man has married a votary, and that votary has given a maid to her husband, and so caused him to have children, and, if that man is inclined to marry a concubine, that man shall not be allowed to do so, he shall not marry a concubine.</a:t>
            </a:r>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a man has married a votary, and she has not granted him children, and he is determined to marry a concubine, that man shall marry the concubine, and bring her into his house, but the concubine shall not place herself on an equality with the votary.</a:t>
            </a:r>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a man has married a votary, and she has given a maid to her husband, and the maid has borne children, and if afterward that maid has placed herself on an equality with her mistress, because she has borne children, her mistress shall not sell her, she shall place a slave-mark upon her, and reckon her with the slave-girls. If she has not borne children, her mistress shall sell her.</a:t>
            </a:r>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a son has struck his father, his hands shall be cut off.</a:t>
            </a:r>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a man has knocked out the eye of a patrician, his eye shall be knocked out. If he has broken the limb of a patrician, his limb shall be broken.</a:t>
            </a:r>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he has knocked out the eye of a plebeian or has broken the limb of a plebeian, he shall pay one mina of silver.</a:t>
            </a:r>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he has knocked out the eye of a patrician’s servant, or broken the limb of a patrician’s servant, he shall pay half his value.</a:t>
            </a:r>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a patrician has knocked out the tooth of a man that is his equal, his tooth shall be knocked out.</a:t>
            </a:r>
          </a:p>
          <a:p>
            <a:pPr defTabSz="457200" fontAlgn="base">
              <a:spcBef>
                <a:spcPts val="400"/>
              </a:spcBef>
              <a:spcAft>
                <a:spcPct val="0"/>
              </a:spcAft>
              <a:buClr>
                <a:srgbClr val="2F1311"/>
              </a:buClr>
              <a:buSzPct val="200000"/>
              <a:buFont typeface="Times New Roman" panose="02020603050405020304" pitchFamily="18" charset="0"/>
              <a:buBlip>
                <a:blip r:embed="rId3"/>
              </a:buBlip>
            </a:pPr>
            <a:r>
              <a:rPr lang="en-US" sz="1400">
                <a:solidFill>
                  <a:srgbClr val="FFFFFF"/>
                </a:solidFill>
              </a:rPr>
              <a:t>If he has knocked out the tooth of a plebeian, he shall pay one-third of a mina of silver.</a:t>
            </a:r>
            <a:endParaRPr lang="en-US" sz="1400"/>
          </a:p>
          <a:p>
            <a:pPr defTabSz="457200" fontAlgn="base">
              <a:spcBef>
                <a:spcPts val="400"/>
              </a:spcBef>
              <a:spcAft>
                <a:spcPct val="0"/>
              </a:spcAft>
              <a:buClr>
                <a:srgbClr val="2F1311"/>
              </a:buClr>
              <a:buSzPct val="200000"/>
            </a:pPr>
            <a:endParaRPr lang="en-US" sz="1400"/>
          </a:p>
        </p:txBody>
      </p:sp>
    </p:spTree>
    <p:extLst>
      <p:ext uri="{BB962C8B-B14F-4D97-AF65-F5344CB8AC3E}">
        <p14:creationId xmlns:p14="http://schemas.microsoft.com/office/powerpoint/2010/main" val="1592247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Mesopotamian Culture</a:t>
            </a:r>
          </a:p>
        </p:txBody>
      </p:sp>
      <p:sp>
        <p:nvSpPr>
          <p:cNvPr id="198659" name="Text Box 2"/>
          <p:cNvSpPr txBox="1">
            <a:spLocks noChangeArrowheads="1"/>
          </p:cNvSpPr>
          <p:nvPr/>
        </p:nvSpPr>
        <p:spPr bwMode="auto">
          <a:xfrm>
            <a:off x="2819400" y="1600200"/>
            <a:ext cx="4598831" cy="3948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2F1311"/>
              </a:buClr>
              <a:buFont typeface="Times New Roman" panose="02020603050405020304" pitchFamily="18" charset="0"/>
              <a:buBlip>
                <a:blip r:embed="rId3"/>
              </a:buBlip>
            </a:pPr>
            <a:r>
              <a:rPr lang="en-US" dirty="0" smtClean="0"/>
              <a:t>The Supremacy of </a:t>
            </a:r>
            <a:r>
              <a:rPr lang="en-US" dirty="0" err="1" smtClean="0"/>
              <a:t>Marduk</a:t>
            </a:r>
            <a:endParaRPr lang="en-US" dirty="0">
              <a:cs typeface="Times New Roman" panose="02020603050405020304" pitchFamily="18" charset="0"/>
            </a:endParaRPr>
          </a:p>
          <a:p>
            <a:pPr defTabSz="457200" fontAlgn="base">
              <a:spcBef>
                <a:spcPts val="900"/>
              </a:spcBef>
              <a:spcAft>
                <a:spcPct val="0"/>
              </a:spcAft>
              <a:buClr>
                <a:srgbClr val="2F1311"/>
              </a:buClr>
              <a:buFont typeface="Times New Roman" panose="02020603050405020304" pitchFamily="18" charset="0"/>
              <a:buBlip>
                <a:blip r:embed="rId3"/>
              </a:buBlip>
            </a:pPr>
            <a:r>
              <a:rPr lang="en-US" dirty="0">
                <a:cs typeface="Times New Roman" panose="02020603050405020304" pitchFamily="18" charset="0"/>
              </a:rPr>
              <a:t>Old Babylonian Literature</a:t>
            </a:r>
            <a:r>
              <a:rPr lang="en-US" sz="3600" dirty="0">
                <a:cs typeface="Times New Roman" panose="02020603050405020304" pitchFamily="18" charset="0"/>
              </a:rPr>
              <a:t> </a:t>
            </a:r>
            <a:r>
              <a:rPr lang="en-US" sz="3600" dirty="0"/>
              <a:t> </a:t>
            </a:r>
          </a:p>
        </p:txBody>
      </p:sp>
      <p:sp>
        <p:nvSpPr>
          <p:cNvPr id="198660" name="Text Box 3"/>
          <p:cNvSpPr txBox="1">
            <a:spLocks noChangeArrowheads="1"/>
          </p:cNvSpPr>
          <p:nvPr/>
        </p:nvSpPr>
        <p:spPr bwMode="auto">
          <a:xfrm>
            <a:off x="4175975" y="4291885"/>
            <a:ext cx="2438400" cy="955675"/>
          </a:xfrm>
          <a:prstGeom prst="rect">
            <a:avLst/>
          </a:prstGeom>
          <a:noFill/>
          <a:ln w="9360" cap="sq">
            <a:solidFill>
              <a:srgbClr val="2F131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latin typeface="Times New Roman" panose="02020603050405020304" pitchFamily="18" charset="0"/>
              </a:rPr>
              <a:t>Key Terms</a:t>
            </a:r>
          </a:p>
          <a:p>
            <a:pPr defTabSz="457200" fontAlgn="base">
              <a:spcBef>
                <a:spcPct val="0"/>
              </a:spcBef>
              <a:spcAft>
                <a:spcPct val="0"/>
              </a:spcAft>
              <a:buClrTx/>
              <a:buFontTx/>
              <a:buNone/>
            </a:pPr>
            <a:r>
              <a:rPr lang="en-US" sz="1800" b="1">
                <a:solidFill>
                  <a:srgbClr val="000000"/>
                </a:solidFill>
                <a:latin typeface="Times New Roman" panose="02020603050405020304" pitchFamily="18" charset="0"/>
              </a:rPr>
              <a:t>Marduk</a:t>
            </a:r>
          </a:p>
          <a:p>
            <a:pPr defTabSz="457200" fontAlgn="base">
              <a:spcBef>
                <a:spcPct val="0"/>
              </a:spcBef>
              <a:spcAft>
                <a:spcPct val="0"/>
              </a:spcAft>
              <a:buClrTx/>
              <a:buFontTx/>
              <a:buNone/>
            </a:pPr>
            <a:r>
              <a:rPr lang="en-US" sz="1800" b="1">
                <a:solidFill>
                  <a:srgbClr val="000000"/>
                </a:solidFill>
                <a:latin typeface="Times New Roman" panose="02020603050405020304" pitchFamily="18" charset="0"/>
              </a:rPr>
              <a:t>epic</a:t>
            </a:r>
          </a:p>
        </p:txBody>
      </p:sp>
      <p:pic>
        <p:nvPicPr>
          <p:cNvPr id="19866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2447925" cy="3219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00641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b="1">
                <a:solidFill>
                  <a:srgbClr val="F7D47D"/>
                </a:solidFill>
              </a:rPr>
              <a:t>The Epic of Gilgamesh</a:t>
            </a:r>
          </a:p>
        </p:txBody>
      </p:sp>
      <p:sp>
        <p:nvSpPr>
          <p:cNvPr id="200707" name="Text Box 2"/>
          <p:cNvSpPr txBox="1">
            <a:spLocks noChangeArrowheads="1"/>
          </p:cNvSpPr>
          <p:nvPr/>
        </p:nvSpPr>
        <p:spPr bwMode="auto">
          <a:xfrm>
            <a:off x="263525" y="1598613"/>
            <a:ext cx="3914775" cy="3154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90000"/>
              </a:lnSpc>
              <a:spcBef>
                <a:spcPts val="700"/>
              </a:spcBef>
              <a:spcAft>
                <a:spcPct val="0"/>
              </a:spcAft>
              <a:buClr>
                <a:srgbClr val="2F1311"/>
              </a:buClr>
              <a:buSzPct val="114000"/>
              <a:buFont typeface="Times New Roman" panose="02020603050405020304" pitchFamily="18" charset="0"/>
              <a:buBlip>
                <a:blip r:embed="rId3"/>
              </a:buBlip>
            </a:pPr>
            <a:r>
              <a:rPr lang="en-US" sz="2800"/>
              <a:t>What is an epic?</a:t>
            </a:r>
          </a:p>
          <a:p>
            <a:pPr defTabSz="457200" fontAlgn="base">
              <a:lnSpc>
                <a:spcPct val="90000"/>
              </a:lnSpc>
              <a:spcBef>
                <a:spcPts val="700"/>
              </a:spcBef>
              <a:spcAft>
                <a:spcPct val="0"/>
              </a:spcAft>
              <a:buClr>
                <a:srgbClr val="2F1311"/>
              </a:buClr>
              <a:buSzPct val="114000"/>
            </a:pPr>
            <a:endParaRPr lang="en-US" sz="2800"/>
          </a:p>
          <a:p>
            <a:pPr defTabSz="457200" fontAlgn="base">
              <a:lnSpc>
                <a:spcPct val="90000"/>
              </a:lnSpc>
              <a:spcBef>
                <a:spcPts val="700"/>
              </a:spcBef>
              <a:spcAft>
                <a:spcPct val="0"/>
              </a:spcAft>
              <a:buClr>
                <a:srgbClr val="2F1311"/>
              </a:buClr>
              <a:buSzPct val="114000"/>
            </a:pPr>
            <a:endParaRPr lang="en-US" sz="2800"/>
          </a:p>
          <a:p>
            <a:pPr lvl="1" defTabSz="457200" fontAlgn="base">
              <a:lnSpc>
                <a:spcPct val="90000"/>
              </a:lnSpc>
              <a:spcBef>
                <a:spcPts val="600"/>
              </a:spcBef>
              <a:spcAft>
                <a:spcPct val="0"/>
              </a:spcAft>
              <a:buClr>
                <a:srgbClr val="2F1311"/>
              </a:buClr>
              <a:buSzPct val="93000"/>
            </a:pPr>
            <a:endParaRPr lang="en-US" sz="2400"/>
          </a:p>
          <a:p>
            <a:pPr defTabSz="457200" fontAlgn="base">
              <a:lnSpc>
                <a:spcPct val="90000"/>
              </a:lnSpc>
              <a:spcBef>
                <a:spcPts val="700"/>
              </a:spcBef>
              <a:spcAft>
                <a:spcPct val="0"/>
              </a:spcAft>
              <a:buClr>
                <a:srgbClr val="2F1311"/>
              </a:buClr>
              <a:buSzPct val="114000"/>
              <a:buFont typeface="Times New Roman" panose="02020603050405020304" pitchFamily="18" charset="0"/>
              <a:buBlip>
                <a:blip r:embed="rId3"/>
              </a:buBlip>
            </a:pPr>
            <a:r>
              <a:rPr lang="en-US" sz="2800"/>
              <a:t>An epic has three main elements:</a:t>
            </a:r>
          </a:p>
          <a:p>
            <a:pPr defTabSz="457200" fontAlgn="base">
              <a:lnSpc>
                <a:spcPct val="90000"/>
              </a:lnSpc>
              <a:spcBef>
                <a:spcPts val="700"/>
              </a:spcBef>
              <a:spcAft>
                <a:spcPct val="0"/>
              </a:spcAft>
              <a:buClr>
                <a:srgbClr val="2F1311"/>
              </a:buClr>
              <a:buSzPct val="114000"/>
            </a:pPr>
            <a:endParaRPr lang="en-US" sz="2800"/>
          </a:p>
        </p:txBody>
      </p:sp>
      <p:sp>
        <p:nvSpPr>
          <p:cNvPr id="101379" name="Text Box 3"/>
          <p:cNvSpPr txBox="1">
            <a:spLocks noChangeArrowheads="1"/>
          </p:cNvSpPr>
          <p:nvPr/>
        </p:nvSpPr>
        <p:spPr bwMode="auto">
          <a:xfrm>
            <a:off x="1143000" y="2133600"/>
            <a:ext cx="3657600" cy="1190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1500"/>
              </a:spcBef>
              <a:spcAft>
                <a:spcPct val="0"/>
              </a:spcAft>
              <a:buClrTx/>
              <a:buFontTx/>
              <a:buNone/>
            </a:pPr>
            <a:r>
              <a:rPr lang="en-US" sz="2400">
                <a:solidFill>
                  <a:srgbClr val="000000"/>
                </a:solidFill>
                <a:latin typeface="Times New Roman" panose="02020603050405020304" pitchFamily="18" charset="0"/>
              </a:rPr>
              <a:t>A long narrative poem that embodies the values of a culture.</a:t>
            </a:r>
          </a:p>
        </p:txBody>
      </p:sp>
      <p:sp>
        <p:nvSpPr>
          <p:cNvPr id="101380" name="Text Box 4"/>
          <p:cNvSpPr txBox="1">
            <a:spLocks noChangeArrowheads="1"/>
          </p:cNvSpPr>
          <p:nvPr/>
        </p:nvSpPr>
        <p:spPr bwMode="auto">
          <a:xfrm>
            <a:off x="1143000" y="4419600"/>
            <a:ext cx="3200400" cy="157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marL="457200" indent="-457200">
              <a:spcBef>
                <a:spcPts val="800"/>
              </a:spcBef>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457200" algn="l"/>
                <a:tab pos="1371600" algn="l"/>
                <a:tab pos="2286000" algn="l"/>
                <a:tab pos="3200400" algn="l"/>
                <a:tab pos="4114800" algn="l"/>
                <a:tab pos="5029200" algn="l"/>
                <a:tab pos="5943600" algn="l"/>
                <a:tab pos="6858000" algn="l"/>
                <a:tab pos="7772400" algn="l"/>
                <a:tab pos="8686800" algn="l"/>
                <a:tab pos="9601200" algn="l"/>
                <a:tab pos="105156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1500"/>
              </a:spcBef>
              <a:spcAft>
                <a:spcPct val="0"/>
              </a:spcAft>
              <a:buClr>
                <a:srgbClr val="2F1311"/>
              </a:buClr>
              <a:buFont typeface="Times New Roman" panose="02020603050405020304" pitchFamily="18" charset="0"/>
              <a:buAutoNum type="arabicPeriod"/>
            </a:pPr>
            <a:r>
              <a:rPr lang="en-US" sz="2400">
                <a:solidFill>
                  <a:srgbClr val="000000"/>
                </a:solidFill>
                <a:latin typeface="Times New Roman" panose="02020603050405020304" pitchFamily="18" charset="0"/>
              </a:rPr>
              <a:t>A hero</a:t>
            </a:r>
          </a:p>
          <a:p>
            <a:pPr defTabSz="457200" fontAlgn="base">
              <a:spcBef>
                <a:spcPts val="1500"/>
              </a:spcBef>
              <a:spcAft>
                <a:spcPct val="0"/>
              </a:spcAft>
              <a:buClr>
                <a:srgbClr val="2F1311"/>
              </a:buClr>
              <a:buFont typeface="Times New Roman" panose="02020603050405020304" pitchFamily="18" charset="0"/>
              <a:buAutoNum type="arabicPeriod"/>
            </a:pPr>
            <a:r>
              <a:rPr lang="en-US" sz="2400">
                <a:solidFill>
                  <a:srgbClr val="000000"/>
                </a:solidFill>
                <a:latin typeface="Times New Roman" panose="02020603050405020304" pitchFamily="18" charset="0"/>
              </a:rPr>
              <a:t>A journey</a:t>
            </a:r>
          </a:p>
          <a:p>
            <a:pPr defTabSz="457200" fontAlgn="base">
              <a:spcBef>
                <a:spcPts val="1500"/>
              </a:spcBef>
              <a:spcAft>
                <a:spcPct val="0"/>
              </a:spcAft>
              <a:buClr>
                <a:srgbClr val="2F1311"/>
              </a:buClr>
              <a:buFont typeface="Times New Roman" panose="02020603050405020304" pitchFamily="18" charset="0"/>
              <a:buAutoNum type="arabicPeriod"/>
            </a:pPr>
            <a:r>
              <a:rPr lang="en-US" sz="2400">
                <a:solidFill>
                  <a:srgbClr val="000000"/>
                </a:solidFill>
                <a:latin typeface="Times New Roman" panose="02020603050405020304" pitchFamily="18" charset="0"/>
              </a:rPr>
              <a:t>A homecoming</a:t>
            </a:r>
          </a:p>
        </p:txBody>
      </p:sp>
      <p:pic>
        <p:nvPicPr>
          <p:cNvPr id="2007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828800"/>
            <a:ext cx="3690938" cy="42322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926729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additive="repl">
                                        <p:cTn id="6" dur="1" fill="hold">
                                          <p:stCondLst>
                                            <p:cond delay="0"/>
                                          </p:stCondLst>
                                        </p:cTn>
                                        <p:tgtEl>
                                          <p:spTgt spid="101379"/>
                                        </p:tgtEl>
                                        <p:attrNameLst>
                                          <p:attrName>style.visibility</p:attrName>
                                        </p:attrNameLst>
                                      </p:cBhvr>
                                      <p:to>
                                        <p:strVal val="visible"/>
                                      </p:to>
                                    </p:set>
                                    <p:animEffect transition="in" filter="slide(fromBottom)">
                                      <p:cBhvr additive="repl">
                                        <p:cTn id="7" dur="500"/>
                                        <p:tgtEl>
                                          <p:spTgt spid="1013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fill="hold" nodeType="clickEffect">
                                  <p:stCondLst>
                                    <p:cond delay="0"/>
                                  </p:stCondLst>
                                  <p:childTnLst>
                                    <p:set>
                                      <p:cBhvr additive="repl">
                                        <p:cTn id="11" dur="1" fill="hold">
                                          <p:stCondLst>
                                            <p:cond delay="0"/>
                                          </p:stCondLst>
                                        </p:cTn>
                                        <p:tgtEl>
                                          <p:spTgt spid="101380"/>
                                        </p:tgtEl>
                                        <p:attrNameLst>
                                          <p:attrName>style.visibility</p:attrName>
                                        </p:attrNameLst>
                                      </p:cBhvr>
                                      <p:to>
                                        <p:strVal val="visible"/>
                                      </p:to>
                                    </p:set>
                                    <p:anim calcmode="lin" valueType="num">
                                      <p:cBhvr additive="repl">
                                        <p:cTn id="12" dur="1000" fill="hold"/>
                                        <p:tgtEl>
                                          <p:spTgt spid="101380"/>
                                        </p:tgtEl>
                                        <p:attrNameLst>
                                          <p:attrName>ppt_w</p:attrName>
                                        </p:attrNameLst>
                                      </p:cBhvr>
                                      <p:tavLst>
                                        <p:tav tm="100000">
                                          <p:val>
                                            <p:fltVal val="0"/>
                                          </p:val>
                                        </p:tav>
                                        <p:tav>
                                          <p:val>
                                            <p:strVal val="#ppt_w"/>
                                          </p:val>
                                        </p:tav>
                                      </p:tavLst>
                                    </p:anim>
                                    <p:anim calcmode="lin" valueType="num">
                                      <p:cBhvr additive="repl">
                                        <p:cTn id="13" dur="1000" fill="hold"/>
                                        <p:tgtEl>
                                          <p:spTgt spid="101380"/>
                                        </p:tgtEl>
                                        <p:attrNameLst>
                                          <p:attrName>ppt_h</p:attrName>
                                        </p:attrNameLst>
                                      </p:cBhvr>
                                      <p:tavLst>
                                        <p:tav tm="100000">
                                          <p:val>
                                            <p:fltVal val="0"/>
                                          </p:val>
                                        </p:tav>
                                        <p:tav>
                                          <p:val>
                                            <p:strVal val="#ppt_h"/>
                                          </p:val>
                                        </p:tav>
                                      </p:tavLst>
                                    </p:anim>
                                    <p:anim calcmode="lin" valueType="num">
                                      <p:cBhvr additive="repl">
                                        <p:cTn id="14" dur="1000" fill="hold"/>
                                        <p:tgtEl>
                                          <p:spTgt spid="101380"/>
                                        </p:tgtEl>
                                        <p:attrNameLst>
                                          <p:attrName>ppt_x</p:attrName>
                                        </p:attrNameLst>
                                      </p:cBhvr>
                                      <p:tavLst>
                                        <p:tav tm="0" fmla="#ppt_x+(cos(-2*pi*(1-$))*-#ppt_x-sin(-2*pi*(1-$))*(1-#ppt_y))*(1-$)">
                                          <p:val>
                                            <p:fltVal val="0"/>
                                          </p:val>
                                        </p:tav>
                                        <p:tav tm="100000">
                                          <p:val>
                                            <p:fltVal val="1"/>
                                          </p:val>
                                        </p:tav>
                                      </p:tavLst>
                                    </p:anim>
                                    <p:anim calcmode="lin" valueType="num">
                                      <p:cBhvr additive="repl">
                                        <p:cTn id="15" dur="1000" fill="hold"/>
                                        <p:tgtEl>
                                          <p:spTgt spid="10138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b="1">
                <a:solidFill>
                  <a:srgbClr val="F7D47D"/>
                </a:solidFill>
              </a:rPr>
              <a:t>The Enuma Elish</a:t>
            </a:r>
          </a:p>
        </p:txBody>
      </p:sp>
      <p:pic>
        <p:nvPicPr>
          <p:cNvPr id="202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600200"/>
            <a:ext cx="5429250" cy="37734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25585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Excerpts from the Enuma Elish</a:t>
            </a:r>
          </a:p>
        </p:txBody>
      </p:sp>
      <p:sp>
        <p:nvSpPr>
          <p:cNvPr id="204803" name="Text Box 2"/>
          <p:cNvSpPr txBox="1">
            <a:spLocks noChangeArrowheads="1"/>
          </p:cNvSpPr>
          <p:nvPr/>
        </p:nvSpPr>
        <p:spPr bwMode="auto">
          <a:xfrm>
            <a:off x="228600" y="1371600"/>
            <a:ext cx="4419600" cy="4786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350"/>
              </a:spcBef>
              <a:spcAft>
                <a:spcPct val="0"/>
              </a:spcAft>
              <a:buFont typeface="Times New Roman" panose="02020603050405020304" pitchFamily="18" charset="0"/>
              <a:buBlip>
                <a:blip r:embed="rId3"/>
              </a:buBlip>
            </a:pPr>
            <a:r>
              <a:rPr lang="en-US" sz="1400" b="1">
                <a:solidFill>
                  <a:srgbClr val="000000"/>
                </a:solidFill>
                <a:cs typeface="Arial" panose="020B0604020202020204" pitchFamily="34" charset="0"/>
              </a:rPr>
              <a:t>They strove in single combat, locked in battle.</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The lord spread out his net to enfold her,</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The Evil Wind, which followed behind, he let loose in her face.</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When Tiamat opened her mouth to consume him,</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He drove in the Evil Wind while as yet she had not shut her lips</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As the terrible winds filled her belly,</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Her body was distended and her mouth was wide open.</a:t>
            </a:r>
          </a:p>
          <a:p>
            <a:pPr defTabSz="457200" fontAlgn="base">
              <a:spcBef>
                <a:spcPts val="350"/>
              </a:spcBef>
              <a:spcAft>
                <a:spcPct val="0"/>
              </a:spcAft>
              <a:buClrTx/>
              <a:buFontTx/>
              <a:buNone/>
            </a:pPr>
            <a:r>
              <a:rPr lang="en-US" sz="1400" b="1">
                <a:solidFill>
                  <a:srgbClr val="000000"/>
                </a:solidFill>
                <a:cs typeface="Arial" panose="020B0604020202020204" pitchFamily="34" charset="0"/>
              </a:rPr>
              <a:t>	He released the arrow, it tore her belly,</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It cut through her insides, splitting the heart.</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Having thus subdued her, he extinguished her life.</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He cast down her carcass to stand upon it.</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After he had slain Tiamat, the leader,</a:t>
            </a:r>
            <a:br>
              <a:rPr lang="en-US" sz="1400" b="1">
                <a:solidFill>
                  <a:srgbClr val="000000"/>
                </a:solidFill>
                <a:cs typeface="Arial" panose="020B0604020202020204" pitchFamily="34" charset="0"/>
              </a:rPr>
            </a:br>
            <a:r>
              <a:rPr lang="en-US" sz="1400" b="1">
                <a:solidFill>
                  <a:srgbClr val="000000"/>
                </a:solidFill>
                <a:cs typeface="Arial" panose="020B0604020202020204" pitchFamily="34" charset="0"/>
              </a:rPr>
              <a:t>Her band was shattered, her troupe broken up;</a:t>
            </a:r>
            <a:r>
              <a:rPr lang="en-US" sz="1400"/>
              <a:t> </a:t>
            </a:r>
          </a:p>
        </p:txBody>
      </p:sp>
      <p:pic>
        <p:nvPicPr>
          <p:cNvPr id="2048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057400"/>
            <a:ext cx="4038600" cy="2781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08348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100"/>
            <a:ext cx="9042400" cy="678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2041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ext Box 1"/>
          <p:cNvSpPr txBox="1">
            <a:spLocks noChangeArrowheads="1"/>
          </p:cNvSpPr>
          <p:nvPr/>
        </p:nvSpPr>
        <p:spPr bwMode="auto">
          <a:xfrm>
            <a:off x="2971800" y="3048000"/>
            <a:ext cx="5181600" cy="320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1000" b="1">
                <a:solidFill>
                  <a:srgbClr val="000000"/>
                </a:solidFill>
                <a:cs typeface="Arial" panose="020B0604020202020204" pitchFamily="34" charset="0"/>
              </a:rPr>
              <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He determined the year and into sections he divided it;</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He set up three constellations for each of the twelve months.</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After defining the days of the year by means of heavenly figures,</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He founded the station of the pole star [Nebiru] to determine their bounds, </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That none might err or go astray.</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…In her belly he established the zenith.</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The Moon he caused to shine, entrusting the night to him.</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He appointed him a creature of the night to signify the days,</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And marked off every month, without cease, by means of his crown.</a:t>
            </a:r>
            <a:r>
              <a:rPr lang="en-US" sz="1000" b="1">
                <a:solidFill>
                  <a:srgbClr val="F7D47D"/>
                </a:solidFill>
              </a:rPr>
              <a:t> …</a:t>
            </a:r>
            <a:br>
              <a:rPr lang="en-US" sz="1000" b="1">
                <a:solidFill>
                  <a:srgbClr val="F7D47D"/>
                </a:solidFill>
              </a:rPr>
            </a:br>
            <a:r>
              <a:rPr lang="en-US" sz="1000" b="1">
                <a:solidFill>
                  <a:srgbClr val="000000"/>
                </a:solidFill>
                <a:cs typeface="Arial" panose="020B0604020202020204" pitchFamily="34" charset="0"/>
              </a:rPr>
              <a:t>Making the mist smoke, piling up . . .</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These he planned himself, took into his own hand.</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Putting her head into position he formed thereon the mountains,</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Opening the deep which was in flood,</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He caused to flow from her eyes the Euphrates and Tigris,</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Stopping her nostrils he left . . . ,</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He formed from her breasts the lofty mountains,</a:t>
            </a:r>
            <a:br>
              <a:rPr lang="en-US" sz="1000" b="1">
                <a:solidFill>
                  <a:srgbClr val="000000"/>
                </a:solidFill>
                <a:cs typeface="Arial" panose="020B0604020202020204" pitchFamily="34" charset="0"/>
              </a:rPr>
            </a:br>
            <a:r>
              <a:rPr lang="en-US" sz="1000" b="1">
                <a:solidFill>
                  <a:srgbClr val="000000"/>
                </a:solidFill>
                <a:cs typeface="Arial" panose="020B0604020202020204" pitchFamily="34" charset="0"/>
              </a:rPr>
              <a:t>Therein he drilled springs for the wells to carry off the water.</a:t>
            </a:r>
            <a:r>
              <a:rPr lang="en-US" sz="900">
                <a:solidFill>
                  <a:srgbClr val="F7D47D"/>
                </a:solidFill>
              </a:rPr>
              <a:t> </a:t>
            </a:r>
          </a:p>
        </p:txBody>
      </p:sp>
      <p:sp>
        <p:nvSpPr>
          <p:cNvPr id="206851" name="Text Box 2"/>
          <p:cNvSpPr txBox="1">
            <a:spLocks noChangeArrowheads="1"/>
          </p:cNvSpPr>
          <p:nvPr/>
        </p:nvSpPr>
        <p:spPr bwMode="auto">
          <a:xfrm>
            <a:off x="381000" y="228600"/>
            <a:ext cx="4343400" cy="160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ts val="688"/>
              </a:spcBef>
              <a:spcAft>
                <a:spcPct val="0"/>
              </a:spcAft>
              <a:buClrTx/>
              <a:buFontTx/>
              <a:buNone/>
            </a:pPr>
            <a:r>
              <a:rPr lang="en-US" sz="1100" b="1">
                <a:solidFill>
                  <a:srgbClr val="000000"/>
                </a:solidFill>
                <a:cs typeface="Arial" panose="020B0604020202020204" pitchFamily="34" charset="0"/>
              </a:rPr>
              <a:t>Then the lord paused to view her dead body,</a:t>
            </a:r>
            <a:br>
              <a:rPr lang="en-US" sz="1100" b="1">
                <a:solidFill>
                  <a:srgbClr val="000000"/>
                </a:solidFill>
                <a:cs typeface="Arial" panose="020B0604020202020204" pitchFamily="34" charset="0"/>
              </a:rPr>
            </a:br>
            <a:r>
              <a:rPr lang="en-US" sz="1100" b="1">
                <a:solidFill>
                  <a:srgbClr val="000000"/>
                </a:solidFill>
                <a:cs typeface="Arial" panose="020B0604020202020204" pitchFamily="34" charset="0"/>
              </a:rPr>
              <a:t>That he might divide the form and do artful works.</a:t>
            </a:r>
            <a:br>
              <a:rPr lang="en-US" sz="1100" b="1">
                <a:solidFill>
                  <a:srgbClr val="000000"/>
                </a:solidFill>
                <a:cs typeface="Arial" panose="020B0604020202020204" pitchFamily="34" charset="0"/>
              </a:rPr>
            </a:br>
            <a:r>
              <a:rPr lang="en-US" sz="1100" b="1">
                <a:solidFill>
                  <a:srgbClr val="000000"/>
                </a:solidFill>
                <a:cs typeface="Arial" panose="020B0604020202020204" pitchFamily="34" charset="0"/>
              </a:rPr>
              <a:t>He split her like a shellfish into two parts:</a:t>
            </a:r>
            <a:br>
              <a:rPr lang="en-US" sz="1100" b="1">
                <a:solidFill>
                  <a:srgbClr val="000000"/>
                </a:solidFill>
                <a:cs typeface="Arial" panose="020B0604020202020204" pitchFamily="34" charset="0"/>
              </a:rPr>
            </a:br>
            <a:r>
              <a:rPr lang="en-US" sz="1100" b="1">
                <a:solidFill>
                  <a:srgbClr val="000000"/>
                </a:solidFill>
                <a:cs typeface="Arial" panose="020B0604020202020204" pitchFamily="34" charset="0"/>
              </a:rPr>
              <a:t>Half of her he set up as a covering for heaven,</a:t>
            </a:r>
            <a:br>
              <a:rPr lang="en-US" sz="1100" b="1">
                <a:solidFill>
                  <a:srgbClr val="000000"/>
                </a:solidFill>
                <a:cs typeface="Arial" panose="020B0604020202020204" pitchFamily="34" charset="0"/>
              </a:rPr>
            </a:br>
            <a:r>
              <a:rPr lang="en-US" sz="1100" b="1">
                <a:solidFill>
                  <a:srgbClr val="000000"/>
                </a:solidFill>
                <a:cs typeface="Arial" panose="020B0604020202020204" pitchFamily="34" charset="0"/>
              </a:rPr>
              <a:t>Pulled down the bar and posted guards.</a:t>
            </a:r>
            <a:br>
              <a:rPr lang="en-US" sz="1100" b="1">
                <a:solidFill>
                  <a:srgbClr val="000000"/>
                </a:solidFill>
                <a:cs typeface="Arial" panose="020B0604020202020204" pitchFamily="34" charset="0"/>
              </a:rPr>
            </a:br>
            <a:r>
              <a:rPr lang="en-US" sz="1100" b="1">
                <a:solidFill>
                  <a:srgbClr val="000000"/>
                </a:solidFill>
                <a:cs typeface="Arial" panose="020B0604020202020204" pitchFamily="34" charset="0"/>
              </a:rPr>
              <a:t>He bade them to allow not her waters to escape.</a:t>
            </a:r>
            <a:r>
              <a:rPr lang="en-US" sz="1100" b="1">
                <a:solidFill>
                  <a:srgbClr val="F7D47D"/>
                </a:solidFill>
                <a:latin typeface="Times New Roman" panose="02020603050405020304" pitchFamily="18" charset="0"/>
              </a:rPr>
              <a:t> </a:t>
            </a:r>
            <a:br>
              <a:rPr lang="en-US" sz="1100" b="1">
                <a:solidFill>
                  <a:srgbClr val="F7D47D"/>
                </a:solidFill>
                <a:latin typeface="Times New Roman" panose="02020603050405020304" pitchFamily="18" charset="0"/>
              </a:rPr>
            </a:br>
            <a:r>
              <a:rPr lang="en-US" sz="1100" b="1">
                <a:solidFill>
                  <a:srgbClr val="000000"/>
                </a:solidFill>
                <a:cs typeface="Arial" panose="020B0604020202020204" pitchFamily="34" charset="0"/>
              </a:rPr>
              <a:t>He constructed stations for the great gods,</a:t>
            </a:r>
            <a:br>
              <a:rPr lang="en-US" sz="1100" b="1">
                <a:solidFill>
                  <a:srgbClr val="000000"/>
                </a:solidFill>
                <a:cs typeface="Arial" panose="020B0604020202020204" pitchFamily="34" charset="0"/>
              </a:rPr>
            </a:br>
            <a:r>
              <a:rPr lang="en-US" sz="1100" b="1">
                <a:solidFill>
                  <a:srgbClr val="000000"/>
                </a:solidFill>
                <a:cs typeface="Arial" panose="020B0604020202020204" pitchFamily="34" charset="0"/>
              </a:rPr>
              <a:t>Fixing their astral likenesses as the stars of the Zodiac.</a:t>
            </a:r>
            <a:br>
              <a:rPr lang="en-US" sz="1100" b="1">
                <a:solidFill>
                  <a:srgbClr val="000000"/>
                </a:solidFill>
                <a:cs typeface="Arial" panose="020B0604020202020204" pitchFamily="34" charset="0"/>
              </a:rPr>
            </a:br>
            <a:endParaRPr lang="en-US" sz="1100" b="1">
              <a:solidFill>
                <a:srgbClr val="000000"/>
              </a:solidFill>
              <a:cs typeface="Arial" panose="020B0604020202020204" pitchFamily="34" charset="0"/>
            </a:endParaRPr>
          </a:p>
        </p:txBody>
      </p:sp>
      <p:pic>
        <p:nvPicPr>
          <p:cNvPr id="20685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457200"/>
            <a:ext cx="4114800" cy="2747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685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209800"/>
            <a:ext cx="2513013" cy="419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9796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1"/>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Indo-Iranian Migrations</a:t>
            </a:r>
          </a:p>
        </p:txBody>
      </p:sp>
      <p:pic>
        <p:nvPicPr>
          <p:cNvPr id="2088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4724400" cy="28749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89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352800"/>
            <a:ext cx="5410200" cy="3306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66937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1"/>
          <p:cNvSpPr txBox="1">
            <a:spLocks noChangeArrowheads="1"/>
          </p:cNvSpPr>
          <p:nvPr/>
        </p:nvSpPr>
        <p:spPr bwMode="auto">
          <a:xfrm>
            <a:off x="228600" y="228600"/>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Oxus Civilization (c. 2200-1800)</a:t>
            </a:r>
          </a:p>
        </p:txBody>
      </p:sp>
      <p:sp>
        <p:nvSpPr>
          <p:cNvPr id="210947" name="Text Box 2"/>
          <p:cNvSpPr txBox="1">
            <a:spLocks noChangeArrowheads="1"/>
          </p:cNvSpPr>
          <p:nvPr/>
        </p:nvSpPr>
        <p:spPr bwMode="auto">
          <a:xfrm>
            <a:off x="263525" y="1828800"/>
            <a:ext cx="3698875" cy="426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Aft>
                <a:spcPct val="0"/>
              </a:spcAft>
              <a:buClr>
                <a:srgbClr val="2F1311"/>
              </a:buClr>
              <a:buFont typeface="Times New Roman" panose="02020603050405020304" pitchFamily="18" charset="0"/>
              <a:buBlip>
                <a:blip r:embed="rId3"/>
              </a:buBlip>
            </a:pPr>
            <a:r>
              <a:rPr lang="en-US"/>
              <a:t>Characteristics</a:t>
            </a:r>
          </a:p>
          <a:p>
            <a:pPr defTabSz="457200" fontAlgn="base">
              <a:spcAft>
                <a:spcPct val="0"/>
              </a:spcAft>
              <a:buClr>
                <a:srgbClr val="2F1311"/>
              </a:buClr>
              <a:buFont typeface="Times New Roman" panose="02020603050405020304" pitchFamily="18" charset="0"/>
              <a:buBlip>
                <a:blip r:embed="rId3"/>
              </a:buBlip>
            </a:pPr>
            <a:r>
              <a:rPr lang="en-US"/>
              <a:t>Connection to the Indo-Iranians</a:t>
            </a:r>
          </a:p>
        </p:txBody>
      </p:sp>
      <p:pic>
        <p:nvPicPr>
          <p:cNvPr id="2109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1295400"/>
            <a:ext cx="4633913" cy="25987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094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657600"/>
            <a:ext cx="3962400" cy="295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0950" name="Text Box 5"/>
          <p:cNvSpPr txBox="1">
            <a:spLocks noChangeArrowheads="1"/>
          </p:cNvSpPr>
          <p:nvPr/>
        </p:nvSpPr>
        <p:spPr bwMode="auto">
          <a:xfrm>
            <a:off x="381000" y="5105400"/>
            <a:ext cx="4495800" cy="681038"/>
          </a:xfrm>
          <a:prstGeom prst="rect">
            <a:avLst/>
          </a:prstGeom>
          <a:noFill/>
          <a:ln w="9360" cap="sq">
            <a:solidFill>
              <a:srgbClr val="2F131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latin typeface="Times New Roman" panose="02020603050405020304" pitchFamily="18" charset="0"/>
              </a:rPr>
              <a:t>Key Terms</a:t>
            </a:r>
          </a:p>
          <a:p>
            <a:pPr defTabSz="457200" fontAlgn="base">
              <a:spcBef>
                <a:spcPct val="0"/>
              </a:spcBef>
              <a:spcAft>
                <a:spcPct val="0"/>
              </a:spcAft>
              <a:buClrTx/>
              <a:buFontTx/>
              <a:buNone/>
            </a:pPr>
            <a:r>
              <a:rPr lang="en-US" sz="1800" b="1">
                <a:solidFill>
                  <a:srgbClr val="000000"/>
                </a:solidFill>
                <a:latin typeface="Times New Roman" panose="02020603050405020304" pitchFamily="18" charset="0"/>
              </a:rPr>
              <a:t>Bactria-Margiana Archaeological Complex</a:t>
            </a:r>
          </a:p>
        </p:txBody>
      </p:sp>
    </p:spTree>
    <p:extLst>
      <p:ext uri="{BB962C8B-B14F-4D97-AF65-F5344CB8AC3E}">
        <p14:creationId xmlns:p14="http://schemas.microsoft.com/office/powerpoint/2010/main" val="28846461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3027363"/>
            <a:ext cx="5372100" cy="35639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299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
            <a:ext cx="5638800" cy="3781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0022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3171825" cy="476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28600"/>
            <a:ext cx="3171825" cy="476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1752600"/>
            <a:ext cx="3171825" cy="4762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905523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2687638" cy="3505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228600"/>
            <a:ext cx="3003550" cy="441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609600"/>
            <a:ext cx="2640013" cy="293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962400"/>
            <a:ext cx="2301875" cy="26622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96050" y="2895600"/>
            <a:ext cx="2647950" cy="3767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7095"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3611563"/>
            <a:ext cx="3733800" cy="28717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01789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667000"/>
            <a:ext cx="2438400" cy="16240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9139" name="Text Box 2"/>
          <p:cNvSpPr txBox="1">
            <a:spLocks noChangeArrowheads="1"/>
          </p:cNvSpPr>
          <p:nvPr/>
        </p:nvSpPr>
        <p:spPr bwMode="auto">
          <a:xfrm>
            <a:off x="219075" y="227013"/>
            <a:ext cx="7477125"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spcBef>
                <a:spcPct val="0"/>
              </a:spcBef>
              <a:spcAft>
                <a:spcPct val="0"/>
              </a:spcAft>
              <a:buClrTx/>
              <a:buFontTx/>
              <a:buNone/>
            </a:pPr>
            <a:r>
              <a:rPr lang="en-US" sz="4000">
                <a:solidFill>
                  <a:srgbClr val="F7D47D"/>
                </a:solidFill>
              </a:rPr>
              <a:t>Ancient China</a:t>
            </a:r>
          </a:p>
        </p:txBody>
      </p:sp>
      <p:sp>
        <p:nvSpPr>
          <p:cNvPr id="219140" name="Text Box 3"/>
          <p:cNvSpPr txBox="1">
            <a:spLocks noChangeArrowheads="1"/>
          </p:cNvSpPr>
          <p:nvPr/>
        </p:nvSpPr>
        <p:spPr bwMode="auto">
          <a:xfrm>
            <a:off x="304800" y="1371600"/>
            <a:ext cx="5684838" cy="137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41313" indent="-341313">
              <a:spcBef>
                <a:spcPts val="8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1363" indent="-284163">
              <a:spcBef>
                <a:spcPts val="7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defTabSz="457200" fontAlgn="base">
              <a:lnSpc>
                <a:spcPct val="90000"/>
              </a:lnSpc>
              <a:spcAft>
                <a:spcPct val="0"/>
              </a:spcAft>
              <a:buClr>
                <a:srgbClr val="2F1311"/>
              </a:buClr>
              <a:buFont typeface="Times New Roman" panose="02020603050405020304" pitchFamily="18" charset="0"/>
              <a:buBlip>
                <a:blip r:embed="rId4"/>
              </a:buBlip>
            </a:pPr>
            <a:r>
              <a:rPr lang="en-US" b="1"/>
              <a:t>Xia Dynasty (c.2100-1600)</a:t>
            </a:r>
          </a:p>
          <a:p>
            <a:pPr lvl="1" defTabSz="457200" fontAlgn="base">
              <a:lnSpc>
                <a:spcPct val="90000"/>
              </a:lnSpc>
              <a:spcBef>
                <a:spcPts val="600"/>
              </a:spcBef>
              <a:spcAft>
                <a:spcPct val="0"/>
              </a:spcAft>
              <a:buClr>
                <a:srgbClr val="2F1311"/>
              </a:buClr>
              <a:buSzPct val="93000"/>
              <a:buFont typeface="Times New Roman" panose="02020603050405020304" pitchFamily="18" charset="0"/>
              <a:buBlip>
                <a:blip r:embed="rId5"/>
              </a:buBlip>
            </a:pPr>
            <a:r>
              <a:rPr lang="en-US" sz="2400"/>
              <a:t>Legend</a:t>
            </a:r>
          </a:p>
          <a:p>
            <a:pPr lvl="1" defTabSz="457200" fontAlgn="base">
              <a:lnSpc>
                <a:spcPct val="90000"/>
              </a:lnSpc>
              <a:spcBef>
                <a:spcPts val="600"/>
              </a:spcBef>
              <a:spcAft>
                <a:spcPct val="0"/>
              </a:spcAft>
              <a:buClr>
                <a:srgbClr val="2F1311"/>
              </a:buClr>
              <a:buSzPct val="93000"/>
              <a:buFont typeface="Times New Roman" panose="02020603050405020304" pitchFamily="18" charset="0"/>
              <a:buBlip>
                <a:blip r:embed="rId5"/>
              </a:buBlip>
            </a:pPr>
            <a:r>
              <a:rPr lang="en-US" sz="2400"/>
              <a:t>History </a:t>
            </a:r>
          </a:p>
        </p:txBody>
      </p:sp>
      <p:pic>
        <p:nvPicPr>
          <p:cNvPr id="219141"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10400" y="1219200"/>
            <a:ext cx="1919288" cy="5448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9142"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4572000"/>
            <a:ext cx="2438400" cy="18065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9143"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4572000"/>
            <a:ext cx="1851025" cy="2057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9144"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53000" y="4648200"/>
            <a:ext cx="1752600" cy="1617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9145" name="Text Box 8"/>
          <p:cNvSpPr txBox="1">
            <a:spLocks noChangeArrowheads="1"/>
          </p:cNvSpPr>
          <p:nvPr/>
        </p:nvSpPr>
        <p:spPr bwMode="auto">
          <a:xfrm>
            <a:off x="685800" y="2895600"/>
            <a:ext cx="2590800" cy="947738"/>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ct val="0"/>
              </a:spcBef>
              <a:spcAft>
                <a:spcPct val="0"/>
              </a:spcAft>
              <a:buClrTx/>
              <a:buFontTx/>
              <a:buNone/>
            </a:pPr>
            <a:r>
              <a:rPr lang="en-US" sz="2000" b="1">
                <a:solidFill>
                  <a:srgbClr val="000000"/>
                </a:solidFill>
                <a:latin typeface="Times New Roman" panose="02020603050405020304" pitchFamily="18" charset="0"/>
              </a:rPr>
              <a:t>Key Terms</a:t>
            </a:r>
          </a:p>
          <a:p>
            <a:pPr defTabSz="457200" fontAlgn="base">
              <a:spcBef>
                <a:spcPct val="0"/>
              </a:spcBef>
              <a:spcAft>
                <a:spcPct val="0"/>
              </a:spcAft>
              <a:buClrTx/>
              <a:buFontTx/>
              <a:buNone/>
            </a:pPr>
            <a:r>
              <a:rPr lang="en-US" sz="1800" b="1">
                <a:solidFill>
                  <a:srgbClr val="000000"/>
                </a:solidFill>
                <a:latin typeface="Times New Roman" panose="02020603050405020304" pitchFamily="18" charset="0"/>
              </a:rPr>
              <a:t>Yu the Great</a:t>
            </a:r>
          </a:p>
          <a:p>
            <a:pPr defTabSz="457200" fontAlgn="base">
              <a:spcBef>
                <a:spcPct val="0"/>
              </a:spcBef>
              <a:spcAft>
                <a:spcPct val="0"/>
              </a:spcAft>
              <a:buClrTx/>
              <a:buFontTx/>
              <a:buNone/>
            </a:pPr>
            <a:r>
              <a:rPr lang="en-US" sz="1800" b="1">
                <a:solidFill>
                  <a:srgbClr val="000000"/>
                </a:solidFill>
                <a:latin typeface="Times New Roman" panose="02020603050405020304" pitchFamily="18" charset="0"/>
              </a:rPr>
              <a:t>Sima Qian</a:t>
            </a:r>
          </a:p>
        </p:txBody>
      </p:sp>
    </p:spTree>
    <p:extLst>
      <p:ext uri="{BB962C8B-B14F-4D97-AF65-F5344CB8AC3E}">
        <p14:creationId xmlns:p14="http://schemas.microsoft.com/office/powerpoint/2010/main" val="38153669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28600"/>
            <a:ext cx="7010400" cy="4594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118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3898900"/>
            <a:ext cx="3448050" cy="27368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248393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3962400"/>
            <a:ext cx="3657600" cy="2432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3235" name="Text Box 2"/>
          <p:cNvSpPr txBox="1">
            <a:spLocks noChangeArrowheads="1"/>
          </p:cNvSpPr>
          <p:nvPr/>
        </p:nvSpPr>
        <p:spPr bwMode="auto">
          <a:xfrm>
            <a:off x="5943600" y="4038600"/>
            <a:ext cx="15240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57200"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2F131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defTabSz="457200" fontAlgn="base">
              <a:spcBef>
                <a:spcPts val="1500"/>
              </a:spcBef>
              <a:spcAft>
                <a:spcPct val="0"/>
              </a:spcAft>
              <a:buClrTx/>
              <a:buFontTx/>
              <a:buNone/>
            </a:pPr>
            <a:r>
              <a:rPr lang="en-US" sz="2400">
                <a:solidFill>
                  <a:srgbClr val="000000"/>
                </a:solidFill>
                <a:latin typeface="Times New Roman" panose="02020603050405020304" pitchFamily="18" charset="0"/>
              </a:rPr>
              <a:t>Erlitou</a:t>
            </a:r>
          </a:p>
        </p:txBody>
      </p:sp>
      <p:pic>
        <p:nvPicPr>
          <p:cNvPr id="2232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04800"/>
            <a:ext cx="4876800" cy="3248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32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3962400"/>
            <a:ext cx="3543300" cy="2444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903344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4559300" cy="2479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7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533400"/>
            <a:ext cx="2819400" cy="1936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7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352800"/>
            <a:ext cx="3810000" cy="297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7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4419600"/>
            <a:ext cx="3124200" cy="20716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5174"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2362200"/>
            <a:ext cx="3619500" cy="2381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63171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100"/>
            <a:ext cx="9042400" cy="678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78307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100"/>
            <a:ext cx="9042400" cy="678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89195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1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0" y="0"/>
            <a:ext cx="51435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73681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38100"/>
            <a:ext cx="9042400" cy="678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88084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Lucida Sans Unicode"/>
        <a:cs typeface="Lucida Sans Unicode"/>
      </a:majorFont>
      <a:minorFont>
        <a:latin typeface="Arial"/>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457200" rtl="0" eaLnBrk="1" fontAlgn="base" latinLnBrk="0" hangingPunct="1">
          <a:lnSpc>
            <a:spcPct val="100000"/>
          </a:lnSpc>
          <a:spcBef>
            <a:spcPts val="600"/>
          </a:spcBef>
          <a:spcAft>
            <a:spcPct val="0"/>
          </a:spcAft>
          <a:buClr>
            <a:srgbClr val="000000"/>
          </a:buClr>
          <a:buSzPct val="100000"/>
          <a:buFont typeface="Times New Roman" pitchFamily="16" charset="0"/>
          <a:buNone/>
          <a:tabLst/>
          <a:defRPr kumimoji="0" lang="en-GB" sz="2400" b="0" i="0" u="none" strike="noStrike" cap="none" normalizeH="0" baseline="0" smtClean="0">
            <a:ln>
              <a:noFill/>
            </a:ln>
            <a:solidFill>
              <a:schemeClr val="bg1"/>
            </a:solidFill>
            <a:effectLst/>
            <a:latin typeface="Times New Roman" pitchFamily="16"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TotalTime>
  <Words>1297</Words>
  <Application>Microsoft Office PowerPoint</Application>
  <PresentationFormat>On-screen Show (4:3)</PresentationFormat>
  <Paragraphs>114</Paragraphs>
  <Slides>48</Slides>
  <Notes>48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48</vt:i4>
      </vt:variant>
    </vt:vector>
  </HeadingPairs>
  <TitlesOfParts>
    <vt:vector size="56" baseType="lpstr">
      <vt:lpstr>Arial</vt:lpstr>
      <vt:lpstr>Calibri</vt:lpstr>
      <vt:lpstr>Calibri Light</vt:lpstr>
      <vt:lpstr>Lucida Sans Unicode</vt:lpstr>
      <vt:lpstr>Times New Roman</vt:lpstr>
      <vt:lpstr>Office Theme</vt:lpstr>
      <vt:lpstr>10_Office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Miano</dc:creator>
  <cp:lastModifiedBy>David Miano</cp:lastModifiedBy>
  <cp:revision>3</cp:revision>
  <dcterms:created xsi:type="dcterms:W3CDTF">2014-01-26T05:45:15Z</dcterms:created>
  <dcterms:modified xsi:type="dcterms:W3CDTF">2014-08-14T16:10:51Z</dcterms:modified>
</cp:coreProperties>
</file>