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53" r:id="rId2"/>
    <p:sldMasterId id="2147483654" r:id="rId3"/>
    <p:sldMasterId id="2147483655" r:id="rId4"/>
    <p:sldMasterId id="2147483657" r:id="rId5"/>
    <p:sldMasterId id="2147483660" r:id="rId6"/>
    <p:sldMasterId id="2147483661" r:id="rId7"/>
    <p:sldMasterId id="2147483662" r:id="rId8"/>
    <p:sldMasterId id="2147483663" r:id="rId9"/>
    <p:sldMasterId id="2147483842" r:id="rId10"/>
    <p:sldMasterId id="2147483854" r:id="rId11"/>
  </p:sldMasterIdLst>
  <p:notesMasterIdLst>
    <p:notesMasterId r:id="rId73"/>
  </p:notesMasterIdLst>
  <p:sldIdLst>
    <p:sldId id="386" r:id="rId12"/>
    <p:sldId id="387" r:id="rId13"/>
    <p:sldId id="445" r:id="rId14"/>
    <p:sldId id="446" r:id="rId15"/>
    <p:sldId id="447" r:id="rId16"/>
    <p:sldId id="448" r:id="rId17"/>
    <p:sldId id="449" r:id="rId18"/>
    <p:sldId id="450" r:id="rId19"/>
    <p:sldId id="451" r:id="rId20"/>
    <p:sldId id="452" r:id="rId21"/>
    <p:sldId id="453" r:id="rId22"/>
    <p:sldId id="454" r:id="rId23"/>
    <p:sldId id="455" r:id="rId24"/>
    <p:sldId id="394" r:id="rId25"/>
    <p:sldId id="395" r:id="rId26"/>
    <p:sldId id="397" r:id="rId27"/>
    <p:sldId id="396" r:id="rId28"/>
    <p:sldId id="456" r:id="rId29"/>
    <p:sldId id="457" r:id="rId30"/>
    <p:sldId id="398" r:id="rId31"/>
    <p:sldId id="399" r:id="rId32"/>
    <p:sldId id="400" r:id="rId33"/>
    <p:sldId id="401" r:id="rId34"/>
    <p:sldId id="402" r:id="rId35"/>
    <p:sldId id="403" r:id="rId36"/>
    <p:sldId id="404" r:id="rId37"/>
    <p:sldId id="405" r:id="rId38"/>
    <p:sldId id="406" r:id="rId39"/>
    <p:sldId id="407" r:id="rId40"/>
    <p:sldId id="408" r:id="rId41"/>
    <p:sldId id="409" r:id="rId42"/>
    <p:sldId id="410" r:id="rId43"/>
    <p:sldId id="411" r:id="rId44"/>
    <p:sldId id="412" r:id="rId45"/>
    <p:sldId id="413" r:id="rId46"/>
    <p:sldId id="414" r:id="rId47"/>
    <p:sldId id="415" r:id="rId48"/>
    <p:sldId id="416" r:id="rId49"/>
    <p:sldId id="417" r:id="rId50"/>
    <p:sldId id="418" r:id="rId51"/>
    <p:sldId id="419" r:id="rId52"/>
    <p:sldId id="420" r:id="rId53"/>
    <p:sldId id="421" r:id="rId54"/>
    <p:sldId id="422" r:id="rId55"/>
    <p:sldId id="423" r:id="rId56"/>
    <p:sldId id="426" r:id="rId57"/>
    <p:sldId id="430" r:id="rId58"/>
    <p:sldId id="431" r:id="rId59"/>
    <p:sldId id="432" r:id="rId60"/>
    <p:sldId id="433" r:id="rId61"/>
    <p:sldId id="434" r:id="rId62"/>
    <p:sldId id="435" r:id="rId63"/>
    <p:sldId id="436" r:id="rId64"/>
    <p:sldId id="437" r:id="rId65"/>
    <p:sldId id="438" r:id="rId66"/>
    <p:sldId id="439" r:id="rId67"/>
    <p:sldId id="440" r:id="rId68"/>
    <p:sldId id="441" r:id="rId69"/>
    <p:sldId id="442" r:id="rId70"/>
    <p:sldId id="443" r:id="rId71"/>
    <p:sldId id="444" r:id="rId72"/>
  </p:sldIdLst>
  <p:sldSz cx="9144000" cy="6858000" type="screen4x3"/>
  <p:notesSz cx="6858000" cy="9144000"/>
  <p:defaultTextStyle>
    <a:defPPr>
      <a:defRPr lang="en-GB"/>
    </a:defPPr>
    <a:lvl1pPr algn="l" defTabSz="457200" rtl="0" eaLnBrk="0" fontAlgn="base" hangingPunct="0">
      <a:spcBef>
        <a:spcPct val="0"/>
      </a:spcBef>
      <a:spcAft>
        <a:spcPct val="0"/>
      </a:spcAft>
      <a:defRPr sz="2400" kern="12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2950" indent="-285750" algn="l" defTabSz="457200" rtl="0" eaLnBrk="0" fontAlgn="base" hangingPunct="0">
      <a:spcBef>
        <a:spcPct val="0"/>
      </a:spcBef>
      <a:spcAft>
        <a:spcPct val="0"/>
      </a:spcAft>
      <a:defRPr sz="2400" kern="12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marL="1143000" indent="-228600" algn="l" defTabSz="457200" rtl="0" eaLnBrk="0" fontAlgn="base" hangingPunct="0">
      <a:spcBef>
        <a:spcPct val="0"/>
      </a:spcBef>
      <a:spcAft>
        <a:spcPct val="0"/>
      </a:spcAft>
      <a:defRPr sz="2400" kern="12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marL="1600200" indent="-228600" algn="l" defTabSz="457200" rtl="0" eaLnBrk="0" fontAlgn="base" hangingPunct="0">
      <a:spcBef>
        <a:spcPct val="0"/>
      </a:spcBef>
      <a:spcAft>
        <a:spcPct val="0"/>
      </a:spcAft>
      <a:defRPr sz="2400" kern="12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marL="2057400" indent="-228600" algn="l" defTabSz="457200" rtl="0" eaLnBrk="0" fontAlgn="base" hangingPunct="0">
      <a:spcBef>
        <a:spcPct val="0"/>
      </a:spcBef>
      <a:spcAft>
        <a:spcPct val="0"/>
      </a:spcAft>
      <a:defRPr sz="2400" kern="12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286000" algn="l" defTabSz="914400" rtl="0" eaLnBrk="1" latinLnBrk="0" hangingPunct="1">
      <a:defRPr sz="2400" kern="12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743200" algn="l" defTabSz="914400" rtl="0" eaLnBrk="1" latinLnBrk="0" hangingPunct="1">
      <a:defRPr sz="2400" kern="12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200400" algn="l" defTabSz="914400" rtl="0" eaLnBrk="1" latinLnBrk="0" hangingPunct="1">
      <a:defRPr sz="2400" kern="12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657600" algn="l" defTabSz="914400" rtl="0" eaLnBrk="1" latinLnBrk="0" hangingPunct="1">
      <a:defRPr sz="2400" kern="12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72" autoAdjust="0"/>
    <p:restoredTop sz="94660"/>
  </p:normalViewPr>
  <p:slideViewPr>
    <p:cSldViewPr>
      <p:cViewPr varScale="1">
        <p:scale>
          <a:sx n="70" d="100"/>
          <a:sy n="70" d="100"/>
        </p:scale>
        <p:origin x="1374" y="7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1"/>
          <p:cNvSpPr>
            <a:spLocks noGrp="1" noRot="1" noChangeAspect="1" noChangeArrowheads="1"/>
          </p:cNvSpPr>
          <p:nvPr>
            <p:ph type="sldImg"/>
          </p:nvPr>
        </p:nvSpPr>
        <p:spPr bwMode="auto">
          <a:xfrm>
            <a:off x="0" y="695325"/>
            <a:ext cx="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2"/>
          <p:cNvSpPr>
            <a:spLocks noGrp="1" noChangeArrowheads="1"/>
          </p:cNvSpPr>
          <p:nvPr>
            <p:ph type="body"/>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noProof="0" smtClean="0"/>
          </a:p>
        </p:txBody>
      </p:sp>
    </p:spTree>
    <p:extLst>
      <p:ext uri="{BB962C8B-B14F-4D97-AF65-F5344CB8AC3E}">
        <p14:creationId xmlns:p14="http://schemas.microsoft.com/office/powerpoint/2010/main" val="332365548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027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0275"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73865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0995"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21757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304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3043"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2770307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509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5091"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117271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713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7139"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961443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918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9187"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543063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123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1235"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523753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328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3283"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781950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533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5331"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98966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737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7379"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476152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942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9427"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180994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232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2323"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2028525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147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1475"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40813281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352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3523"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2848922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557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5571"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2269193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761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7619"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07285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966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9667"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796227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171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1715"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59843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376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3763"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0048783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581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5811"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725895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7859"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25020858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990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9907"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2477116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665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6659"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4282782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195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1955"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5996059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400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4003"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3424548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605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6051"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8148294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014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0147"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055274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219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2195"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2109302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424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4243"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12821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629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6291"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812984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833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8339"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4349379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038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0387"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0792721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243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2435"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547339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870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8707"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8741840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448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4483"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4030763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653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6531"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6326808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857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8579"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28494371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062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627"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40633334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267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2675"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27662907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472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4723"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9006394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677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6771"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4429380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881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8819"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4527177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086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20867"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225330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280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2803"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761560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075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0755"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767813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485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4851"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849956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689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6899"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2982310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894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8947"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522108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8"/>
          <p:cNvSpPr>
            <a:spLocks noGrp="1" noChangeArrowheads="1"/>
          </p:cNvSpPr>
          <p:nvPr>
            <p:ph type="sldNum" idx="10"/>
          </p:nvPr>
        </p:nvSpPr>
        <p:spPr>
          <a:ln/>
        </p:spPr>
        <p:txBody>
          <a:bodyPr/>
          <a:lstStyle>
            <a:lvl1pPr>
              <a:defRPr/>
            </a:lvl1pPr>
          </a:lstStyle>
          <a:p>
            <a:pPr>
              <a:defRPr/>
            </a:pPr>
            <a:fld id="{966C7DB1-8C3C-4199-88B5-5EE60C61E85C}" type="slidenum">
              <a:rPr lang="en-US"/>
              <a:pPr>
                <a:defRPr/>
              </a:pPr>
              <a:t>‹#›</a:t>
            </a:fld>
            <a:endParaRPr lang="en-US"/>
          </a:p>
        </p:txBody>
      </p:sp>
    </p:spTree>
    <p:extLst>
      <p:ext uri="{BB962C8B-B14F-4D97-AF65-F5344CB8AC3E}">
        <p14:creationId xmlns:p14="http://schemas.microsoft.com/office/powerpoint/2010/main" val="1289627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8"/>
          <p:cNvSpPr>
            <a:spLocks noGrp="1" noChangeArrowheads="1"/>
          </p:cNvSpPr>
          <p:nvPr>
            <p:ph type="sldNum" idx="10"/>
          </p:nvPr>
        </p:nvSpPr>
        <p:spPr>
          <a:ln/>
        </p:spPr>
        <p:txBody>
          <a:bodyPr/>
          <a:lstStyle>
            <a:lvl1pPr>
              <a:defRPr/>
            </a:lvl1pPr>
          </a:lstStyle>
          <a:p>
            <a:pPr>
              <a:defRPr/>
            </a:pPr>
            <a:fld id="{1D3A274D-E2A3-4FB7-A4AB-CEEE9337D41C}" type="slidenum">
              <a:rPr lang="en-US"/>
              <a:pPr>
                <a:defRPr/>
              </a:pPr>
              <a:t>‹#›</a:t>
            </a:fld>
            <a:endParaRPr lang="en-US"/>
          </a:p>
        </p:txBody>
      </p:sp>
    </p:spTree>
    <p:extLst>
      <p:ext uri="{BB962C8B-B14F-4D97-AF65-F5344CB8AC3E}">
        <p14:creationId xmlns:p14="http://schemas.microsoft.com/office/powerpoint/2010/main" val="8828477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403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defTabSz="914400" eaLnBrk="1" hangingPunct="1"/>
            <a:endParaRPr kumimoji="1" lang="en-US" smtClean="0">
              <a:solidFill>
                <a:srgbClr val="000000"/>
              </a:solidFill>
              <a:cs typeface="Arial" panose="020B0604020202020204" pitchFamily="34" charset="0"/>
            </a:endParaRPr>
          </a:p>
        </p:txBody>
      </p:sp>
      <p:pic>
        <p:nvPicPr>
          <p:cNvPr id="4403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extLst>
            <a:ext uri="{909E8E84-426E-40DD-AFC4-6F175D3DCCD1}">
              <a14:hiddenFill xmlns:a14="http://schemas.microsoft.com/office/drawing/2010/main">
                <a:solidFill>
                  <a:srgbClr val="FFFFFF"/>
                </a:solidFill>
              </a14:hiddenFill>
            </a:ext>
          </a:extLst>
        </p:spPr>
      </p:pic>
      <p:sp>
        <p:nvSpPr>
          <p:cNvPr id="4403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914400" eaLnBrk="1" hangingPunct="1"/>
            <a:endParaRPr kumimoji="1" lang="en-US" smtClean="0">
              <a:solidFill>
                <a:srgbClr val="000000"/>
              </a:solidFill>
              <a:cs typeface="Arial" panose="020B0604020202020204" pitchFamily="34" charset="0"/>
            </a:endParaRPr>
          </a:p>
        </p:txBody>
      </p:sp>
      <p:pic>
        <p:nvPicPr>
          <p:cNvPr id="4403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extLst>
            <a:ext uri="{909E8E84-426E-40DD-AFC4-6F175D3DCCD1}">
              <a14:hiddenFill xmlns:a14="http://schemas.microsoft.com/office/drawing/2010/main">
                <a:solidFill>
                  <a:srgbClr val="FFFFFF"/>
                </a:solidFill>
              </a14:hiddenFill>
            </a:ext>
          </a:extLst>
        </p:spPr>
      </p:pic>
      <p:sp>
        <p:nvSpPr>
          <p:cNvPr id="44038" name="Rectangle 6"/>
          <p:cNvSpPr>
            <a:spLocks noGrp="1" noChangeArrowheads="1"/>
          </p:cNvSpPr>
          <p:nvPr>
            <p:ph type="ctrTitle"/>
          </p:nvPr>
        </p:nvSpPr>
        <p:spPr>
          <a:xfrm>
            <a:off x="914400" y="2057400"/>
            <a:ext cx="7721600" cy="1143000"/>
          </a:xfrm>
        </p:spPr>
        <p:txBody>
          <a:bodyPr/>
          <a:lstStyle>
            <a:lvl1pPr>
              <a:defRPr/>
            </a:lvl1pPr>
          </a:lstStyle>
          <a:p>
            <a:pPr lvl="0"/>
            <a:r>
              <a:rPr lang="en-US" noProof="0" smtClean="0"/>
              <a:t>Click to edit Master title style</a:t>
            </a:r>
          </a:p>
        </p:txBody>
      </p:sp>
      <p:sp>
        <p:nvSpPr>
          <p:cNvPr id="44039"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pPr lvl="0"/>
            <a:r>
              <a:rPr lang="en-US" noProof="0" smtClean="0"/>
              <a:t>Click to edit Master subtitle style</a:t>
            </a:r>
          </a:p>
        </p:txBody>
      </p:sp>
      <p:sp>
        <p:nvSpPr>
          <p:cNvPr id="44040" name="Rectangle 8"/>
          <p:cNvSpPr>
            <a:spLocks noGrp="1" noChangeArrowheads="1"/>
          </p:cNvSpPr>
          <p:nvPr>
            <p:ph type="dt" sz="quarter" idx="2"/>
          </p:nvPr>
        </p:nvSpPr>
        <p:spPr>
          <a:xfrm>
            <a:off x="1084263" y="6096000"/>
            <a:ext cx="1905000" cy="457200"/>
          </a:xfrm>
        </p:spPr>
        <p:txBody>
          <a:bodyPr/>
          <a:lstStyle>
            <a:lvl1pPr>
              <a:defRPr/>
            </a:lvl1pPr>
          </a:lstStyle>
          <a:p>
            <a:endParaRPr lang="en-US">
              <a:solidFill>
                <a:srgbClr val="000000"/>
              </a:solidFill>
            </a:endParaRPr>
          </a:p>
        </p:txBody>
      </p:sp>
      <p:sp>
        <p:nvSpPr>
          <p:cNvPr id="44041" name="Rectangle 9"/>
          <p:cNvSpPr>
            <a:spLocks noGrp="1" noChangeArrowheads="1"/>
          </p:cNvSpPr>
          <p:nvPr>
            <p:ph type="ftr" sz="quarter" idx="3"/>
          </p:nvPr>
        </p:nvSpPr>
        <p:spPr>
          <a:xfrm>
            <a:off x="3522663" y="6096000"/>
            <a:ext cx="2895600" cy="457200"/>
          </a:xfrm>
        </p:spPr>
        <p:txBody>
          <a:bodyPr/>
          <a:lstStyle>
            <a:lvl1pPr>
              <a:defRPr/>
            </a:lvl1pPr>
          </a:lstStyle>
          <a:p>
            <a:endParaRPr lang="en-US">
              <a:solidFill>
                <a:srgbClr val="000000"/>
              </a:solidFill>
            </a:endParaRPr>
          </a:p>
        </p:txBody>
      </p:sp>
      <p:sp>
        <p:nvSpPr>
          <p:cNvPr id="44042" name="Rectangle 10"/>
          <p:cNvSpPr>
            <a:spLocks noGrp="1" noChangeArrowheads="1"/>
          </p:cNvSpPr>
          <p:nvPr>
            <p:ph type="sldNum" sz="quarter" idx="4"/>
          </p:nvPr>
        </p:nvSpPr>
        <p:spPr>
          <a:xfrm>
            <a:off x="6951663" y="6096000"/>
            <a:ext cx="1905000" cy="457200"/>
          </a:xfrm>
        </p:spPr>
        <p:txBody>
          <a:bodyPr/>
          <a:lstStyle>
            <a:lvl1pPr>
              <a:defRPr/>
            </a:lvl1pPr>
          </a:lstStyle>
          <a:p>
            <a:fld id="{2F4BF647-3FD0-4AFE-81F3-1B7579972B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76940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3EAB72-2251-4BD9-8D68-9D3ACD4AFE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52891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301FEB1-87C0-451F-8C61-BBA6494C15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45838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752600"/>
            <a:ext cx="3733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752600"/>
            <a:ext cx="3733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53DB33-0A4F-472C-900E-4C16CDBB8A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53125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A314C82-A22C-4024-9FBC-BD0773EB7D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17021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8E639D1-BEE6-4124-B573-FE4767DBAA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18670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5617D1B-04C9-4E25-9E15-8AAA51E1E6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96662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5DED7CE-80A2-4B74-B6CA-73C45D4D69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32866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BA173E8-11AD-4BC0-A0AA-16FBFDBD9A7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00916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31884EA-D0C9-43D8-BC20-748FA5525D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8034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1512" cy="56372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72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8"/>
          <p:cNvSpPr>
            <a:spLocks noGrp="1" noChangeArrowheads="1"/>
          </p:cNvSpPr>
          <p:nvPr>
            <p:ph type="sldNum" idx="10"/>
          </p:nvPr>
        </p:nvSpPr>
        <p:spPr>
          <a:ln/>
        </p:spPr>
        <p:txBody>
          <a:bodyPr/>
          <a:lstStyle>
            <a:lvl1pPr>
              <a:defRPr/>
            </a:lvl1pPr>
          </a:lstStyle>
          <a:p>
            <a:pPr>
              <a:defRPr/>
            </a:pPr>
            <a:fld id="{B1565E48-EDE0-4AAD-A168-1BD5D7075D58}" type="slidenum">
              <a:rPr lang="en-US"/>
              <a:pPr>
                <a:defRPr/>
              </a:pPr>
              <a:t>‹#›</a:t>
            </a:fld>
            <a:endParaRPr lang="en-US"/>
          </a:p>
        </p:txBody>
      </p:sp>
    </p:spTree>
    <p:extLst>
      <p:ext uri="{BB962C8B-B14F-4D97-AF65-F5344CB8AC3E}">
        <p14:creationId xmlns:p14="http://schemas.microsoft.com/office/powerpoint/2010/main" val="1201875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5035DB6-E828-4C40-B039-8A06E7147E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19452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403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defTabSz="914400" eaLnBrk="1" hangingPunct="1"/>
            <a:endParaRPr kumimoji="1" lang="en-US" smtClean="0">
              <a:solidFill>
                <a:srgbClr val="000000"/>
              </a:solidFill>
              <a:cs typeface="Arial" panose="020B0604020202020204" pitchFamily="34" charset="0"/>
            </a:endParaRPr>
          </a:p>
        </p:txBody>
      </p:sp>
      <p:pic>
        <p:nvPicPr>
          <p:cNvPr id="4403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extLst>
            <a:ext uri="{909E8E84-426E-40DD-AFC4-6F175D3DCCD1}">
              <a14:hiddenFill xmlns:a14="http://schemas.microsoft.com/office/drawing/2010/main">
                <a:solidFill>
                  <a:srgbClr val="FFFFFF"/>
                </a:solidFill>
              </a14:hiddenFill>
            </a:ext>
          </a:extLst>
        </p:spPr>
      </p:pic>
      <p:sp>
        <p:nvSpPr>
          <p:cNvPr id="4403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914400" eaLnBrk="1" hangingPunct="1"/>
            <a:endParaRPr kumimoji="1" lang="en-US" smtClean="0">
              <a:solidFill>
                <a:srgbClr val="000000"/>
              </a:solidFill>
              <a:cs typeface="Arial" panose="020B0604020202020204" pitchFamily="34" charset="0"/>
            </a:endParaRPr>
          </a:p>
        </p:txBody>
      </p:sp>
      <p:pic>
        <p:nvPicPr>
          <p:cNvPr id="4403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extLst>
            <a:ext uri="{909E8E84-426E-40DD-AFC4-6F175D3DCCD1}">
              <a14:hiddenFill xmlns:a14="http://schemas.microsoft.com/office/drawing/2010/main">
                <a:solidFill>
                  <a:srgbClr val="FFFFFF"/>
                </a:solidFill>
              </a14:hiddenFill>
            </a:ext>
          </a:extLst>
        </p:spPr>
      </p:pic>
      <p:sp>
        <p:nvSpPr>
          <p:cNvPr id="44038" name="Rectangle 6"/>
          <p:cNvSpPr>
            <a:spLocks noGrp="1" noChangeArrowheads="1"/>
          </p:cNvSpPr>
          <p:nvPr>
            <p:ph type="ctrTitle"/>
          </p:nvPr>
        </p:nvSpPr>
        <p:spPr>
          <a:xfrm>
            <a:off x="914400" y="2057400"/>
            <a:ext cx="7721600" cy="1143000"/>
          </a:xfrm>
        </p:spPr>
        <p:txBody>
          <a:bodyPr/>
          <a:lstStyle>
            <a:lvl1pPr>
              <a:defRPr/>
            </a:lvl1pPr>
          </a:lstStyle>
          <a:p>
            <a:pPr lvl="0"/>
            <a:r>
              <a:rPr lang="en-US" noProof="0" smtClean="0"/>
              <a:t>Click to edit Master title style</a:t>
            </a:r>
          </a:p>
        </p:txBody>
      </p:sp>
      <p:sp>
        <p:nvSpPr>
          <p:cNvPr id="44039"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pPr lvl="0"/>
            <a:r>
              <a:rPr lang="en-US" noProof="0" smtClean="0"/>
              <a:t>Click to edit Master subtitle style</a:t>
            </a:r>
          </a:p>
        </p:txBody>
      </p:sp>
      <p:sp>
        <p:nvSpPr>
          <p:cNvPr id="44040" name="Rectangle 8"/>
          <p:cNvSpPr>
            <a:spLocks noGrp="1" noChangeArrowheads="1"/>
          </p:cNvSpPr>
          <p:nvPr>
            <p:ph type="dt" sz="quarter" idx="2"/>
          </p:nvPr>
        </p:nvSpPr>
        <p:spPr>
          <a:xfrm>
            <a:off x="1084263" y="6096000"/>
            <a:ext cx="1905000" cy="457200"/>
          </a:xfrm>
        </p:spPr>
        <p:txBody>
          <a:bodyPr/>
          <a:lstStyle>
            <a:lvl1pPr>
              <a:defRPr/>
            </a:lvl1pPr>
          </a:lstStyle>
          <a:p>
            <a:endParaRPr lang="en-US">
              <a:solidFill>
                <a:srgbClr val="000000"/>
              </a:solidFill>
            </a:endParaRPr>
          </a:p>
        </p:txBody>
      </p:sp>
      <p:sp>
        <p:nvSpPr>
          <p:cNvPr id="44041" name="Rectangle 9"/>
          <p:cNvSpPr>
            <a:spLocks noGrp="1" noChangeArrowheads="1"/>
          </p:cNvSpPr>
          <p:nvPr>
            <p:ph type="ftr" sz="quarter" idx="3"/>
          </p:nvPr>
        </p:nvSpPr>
        <p:spPr>
          <a:xfrm>
            <a:off x="3522663" y="6096000"/>
            <a:ext cx="2895600" cy="457200"/>
          </a:xfrm>
        </p:spPr>
        <p:txBody>
          <a:bodyPr/>
          <a:lstStyle>
            <a:lvl1pPr>
              <a:defRPr/>
            </a:lvl1pPr>
          </a:lstStyle>
          <a:p>
            <a:endParaRPr lang="en-US">
              <a:solidFill>
                <a:srgbClr val="000000"/>
              </a:solidFill>
            </a:endParaRPr>
          </a:p>
        </p:txBody>
      </p:sp>
      <p:sp>
        <p:nvSpPr>
          <p:cNvPr id="44042" name="Rectangle 10"/>
          <p:cNvSpPr>
            <a:spLocks noGrp="1" noChangeArrowheads="1"/>
          </p:cNvSpPr>
          <p:nvPr>
            <p:ph type="sldNum" sz="quarter" idx="4"/>
          </p:nvPr>
        </p:nvSpPr>
        <p:spPr>
          <a:xfrm>
            <a:off x="6951663" y="6096000"/>
            <a:ext cx="1905000" cy="457200"/>
          </a:xfrm>
        </p:spPr>
        <p:txBody>
          <a:bodyPr/>
          <a:lstStyle>
            <a:lvl1pPr>
              <a:defRPr/>
            </a:lvl1pPr>
          </a:lstStyle>
          <a:p>
            <a:fld id="{2F4BF647-3FD0-4AFE-81F3-1B7579972B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72177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3EAB72-2251-4BD9-8D68-9D3ACD4AFE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28971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301FEB1-87C0-451F-8C61-BBA6494C15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82445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752600"/>
            <a:ext cx="3733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752600"/>
            <a:ext cx="3733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53DB33-0A4F-472C-900E-4C16CDBB8A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95371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A314C82-A22C-4024-9FBC-BD0773EB7D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67639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8E639D1-BEE6-4124-B573-FE4767DBAA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85492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5617D1B-04C9-4E25-9E15-8AAA51E1E6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64785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5DED7CE-80A2-4B74-B6CA-73C45D4D69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67218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BA173E8-11AD-4BC0-A0AA-16FBFDBD9A7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7860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sldNum" idx="10"/>
          </p:nvPr>
        </p:nvSpPr>
        <p:spPr>
          <a:ln/>
        </p:spPr>
        <p:txBody>
          <a:bodyPr/>
          <a:lstStyle>
            <a:lvl1pPr>
              <a:defRPr/>
            </a:lvl1pPr>
          </a:lstStyle>
          <a:p>
            <a:pPr>
              <a:defRPr/>
            </a:pPr>
            <a:fld id="{045CE8A4-BAFA-45C0-A122-BB8FEEB734EB}" type="slidenum">
              <a:rPr lang="en-US"/>
              <a:pPr>
                <a:defRPr/>
              </a:pPr>
              <a:t>‹#›</a:t>
            </a:fld>
            <a:endParaRPr lang="en-US"/>
          </a:p>
        </p:txBody>
      </p:sp>
    </p:spTree>
    <p:extLst>
      <p:ext uri="{BB962C8B-B14F-4D97-AF65-F5344CB8AC3E}">
        <p14:creationId xmlns:p14="http://schemas.microsoft.com/office/powerpoint/2010/main" val="25331308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31884EA-D0C9-43D8-BC20-748FA5525D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23316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5035DB6-E828-4C40-B039-8A06E7147E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3457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idx="10"/>
          </p:nvPr>
        </p:nvSpPr>
        <p:spPr>
          <a:ln/>
        </p:spPr>
        <p:txBody>
          <a:bodyPr/>
          <a:lstStyle>
            <a:lvl1pPr>
              <a:defRPr/>
            </a:lvl1pPr>
          </a:lstStyle>
          <a:p>
            <a:pPr>
              <a:defRPr/>
            </a:pPr>
            <a:fld id="{E7F44181-C39B-4DBB-B513-C885A43E61C3}" type="slidenum">
              <a:rPr lang="en-US"/>
              <a:pPr>
                <a:defRPr/>
              </a:pPr>
              <a:t>‹#›</a:t>
            </a:fld>
            <a:endParaRPr lang="en-US"/>
          </a:p>
        </p:txBody>
      </p:sp>
    </p:spTree>
    <p:extLst>
      <p:ext uri="{BB962C8B-B14F-4D97-AF65-F5344CB8AC3E}">
        <p14:creationId xmlns:p14="http://schemas.microsoft.com/office/powerpoint/2010/main" val="953022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sldNum" idx="10"/>
          </p:nvPr>
        </p:nvSpPr>
        <p:spPr>
          <a:ln/>
        </p:spPr>
        <p:txBody>
          <a:bodyPr/>
          <a:lstStyle>
            <a:lvl1pPr>
              <a:defRPr/>
            </a:lvl1pPr>
          </a:lstStyle>
          <a:p>
            <a:pPr>
              <a:defRPr/>
            </a:pPr>
            <a:fld id="{9C18C073-C01A-4AF5-B123-665BD8C09B55}" type="slidenum">
              <a:rPr lang="en-US"/>
              <a:pPr>
                <a:defRPr/>
              </a:pPr>
              <a:t>‹#›</a:t>
            </a:fld>
            <a:endParaRPr lang="en-US"/>
          </a:p>
        </p:txBody>
      </p:sp>
    </p:spTree>
    <p:extLst>
      <p:ext uri="{BB962C8B-B14F-4D97-AF65-F5344CB8AC3E}">
        <p14:creationId xmlns:p14="http://schemas.microsoft.com/office/powerpoint/2010/main" val="2109143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752600"/>
            <a:ext cx="37322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1413" y="1752600"/>
            <a:ext cx="37338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sldNum" idx="10"/>
          </p:nvPr>
        </p:nvSpPr>
        <p:spPr>
          <a:ln/>
        </p:spPr>
        <p:txBody>
          <a:bodyPr/>
          <a:lstStyle>
            <a:lvl1pPr>
              <a:defRPr/>
            </a:lvl1pPr>
          </a:lstStyle>
          <a:p>
            <a:pPr>
              <a:defRPr/>
            </a:pPr>
            <a:fld id="{A9115D95-0BED-424B-BEBC-1A3F9CD8BB1F}" type="slidenum">
              <a:rPr lang="en-US"/>
              <a:pPr>
                <a:defRPr/>
              </a:pPr>
              <a:t>‹#›</a:t>
            </a:fld>
            <a:endParaRPr lang="en-US"/>
          </a:p>
        </p:txBody>
      </p:sp>
    </p:spTree>
    <p:extLst>
      <p:ext uri="{BB962C8B-B14F-4D97-AF65-F5344CB8AC3E}">
        <p14:creationId xmlns:p14="http://schemas.microsoft.com/office/powerpoint/2010/main" val="3547208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sldNum" idx="10"/>
          </p:nvPr>
        </p:nvSpPr>
        <p:spPr>
          <a:ln/>
        </p:spPr>
        <p:txBody>
          <a:bodyPr/>
          <a:lstStyle>
            <a:lvl1pPr>
              <a:defRPr/>
            </a:lvl1pPr>
          </a:lstStyle>
          <a:p>
            <a:pPr>
              <a:defRPr/>
            </a:pPr>
            <a:fld id="{076EAF3B-6C5C-42E9-A090-12DCDB1C08A1}" type="slidenum">
              <a:rPr lang="en-US"/>
              <a:pPr>
                <a:defRPr/>
              </a:pPr>
              <a:t>‹#›</a:t>
            </a:fld>
            <a:endParaRPr lang="en-US"/>
          </a:p>
        </p:txBody>
      </p:sp>
    </p:spTree>
    <p:extLst>
      <p:ext uri="{BB962C8B-B14F-4D97-AF65-F5344CB8AC3E}">
        <p14:creationId xmlns:p14="http://schemas.microsoft.com/office/powerpoint/2010/main" val="1802155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sldNum" idx="10"/>
          </p:nvPr>
        </p:nvSpPr>
        <p:spPr>
          <a:ln/>
        </p:spPr>
        <p:txBody>
          <a:bodyPr/>
          <a:lstStyle>
            <a:lvl1pPr>
              <a:defRPr/>
            </a:lvl1pPr>
          </a:lstStyle>
          <a:p>
            <a:pPr>
              <a:defRPr/>
            </a:pPr>
            <a:fld id="{EAF64BC0-3FCB-4777-A375-5574567AA3C6}" type="slidenum">
              <a:rPr lang="en-US"/>
              <a:pPr>
                <a:defRPr/>
              </a:pPr>
              <a:t>‹#›</a:t>
            </a:fld>
            <a:endParaRPr lang="en-US"/>
          </a:p>
        </p:txBody>
      </p:sp>
    </p:spTree>
    <p:extLst>
      <p:ext uri="{BB962C8B-B14F-4D97-AF65-F5344CB8AC3E}">
        <p14:creationId xmlns:p14="http://schemas.microsoft.com/office/powerpoint/2010/main" val="26977104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idx="10"/>
          </p:nvPr>
        </p:nvSpPr>
        <p:spPr>
          <a:ln/>
        </p:spPr>
        <p:txBody>
          <a:bodyPr/>
          <a:lstStyle>
            <a:lvl1pPr>
              <a:defRPr/>
            </a:lvl1pPr>
          </a:lstStyle>
          <a:p>
            <a:pPr>
              <a:defRPr/>
            </a:pPr>
            <a:fld id="{DBFF5E52-A330-46C9-8A26-42845D30EB13}" type="slidenum">
              <a:rPr lang="en-US"/>
              <a:pPr>
                <a:defRPr/>
              </a:pPr>
              <a:t>‹#›</a:t>
            </a:fld>
            <a:endParaRPr lang="en-US"/>
          </a:p>
        </p:txBody>
      </p:sp>
    </p:spTree>
    <p:extLst>
      <p:ext uri="{BB962C8B-B14F-4D97-AF65-F5344CB8AC3E}">
        <p14:creationId xmlns:p14="http://schemas.microsoft.com/office/powerpoint/2010/main" val="3270993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sldNum" idx="10"/>
          </p:nvPr>
        </p:nvSpPr>
        <p:spPr>
          <a:ln/>
        </p:spPr>
        <p:txBody>
          <a:bodyPr/>
          <a:lstStyle>
            <a:lvl1pPr>
              <a:defRPr/>
            </a:lvl1pPr>
          </a:lstStyle>
          <a:p>
            <a:pPr>
              <a:defRPr/>
            </a:pPr>
            <a:fld id="{F4F254A7-D4EB-43A9-B708-CC24C9D1ABDF}" type="slidenum">
              <a:rPr lang="en-US"/>
              <a:pPr>
                <a:defRPr/>
              </a:pPr>
              <a:t>‹#›</a:t>
            </a:fld>
            <a:endParaRPr lang="en-US"/>
          </a:p>
        </p:txBody>
      </p:sp>
    </p:spTree>
    <p:extLst>
      <p:ext uri="{BB962C8B-B14F-4D97-AF65-F5344CB8AC3E}">
        <p14:creationId xmlns:p14="http://schemas.microsoft.com/office/powerpoint/2010/main" val="27169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8"/>
          <p:cNvSpPr>
            <a:spLocks noGrp="1" noChangeArrowheads="1"/>
          </p:cNvSpPr>
          <p:nvPr>
            <p:ph type="sldNum" idx="10"/>
          </p:nvPr>
        </p:nvSpPr>
        <p:spPr>
          <a:ln/>
        </p:spPr>
        <p:txBody>
          <a:bodyPr/>
          <a:lstStyle>
            <a:lvl1pPr>
              <a:defRPr/>
            </a:lvl1pPr>
          </a:lstStyle>
          <a:p>
            <a:pPr>
              <a:defRPr/>
            </a:pPr>
            <a:fld id="{7C4B8D2F-0A7C-460A-B494-90486226E3F6}" type="slidenum">
              <a:rPr lang="en-US"/>
              <a:pPr>
                <a:defRPr/>
              </a:pPr>
              <a:t>‹#›</a:t>
            </a:fld>
            <a:endParaRPr lang="en-US"/>
          </a:p>
        </p:txBody>
      </p:sp>
    </p:spTree>
    <p:extLst>
      <p:ext uri="{BB962C8B-B14F-4D97-AF65-F5344CB8AC3E}">
        <p14:creationId xmlns:p14="http://schemas.microsoft.com/office/powerpoint/2010/main" val="3280519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sldNum" idx="10"/>
          </p:nvPr>
        </p:nvSpPr>
        <p:spPr>
          <a:ln/>
        </p:spPr>
        <p:txBody>
          <a:bodyPr/>
          <a:lstStyle>
            <a:lvl1pPr>
              <a:defRPr/>
            </a:lvl1pPr>
          </a:lstStyle>
          <a:p>
            <a:pPr>
              <a:defRPr/>
            </a:pPr>
            <a:fld id="{C09999CF-59FC-4866-B092-E4F4C1F99890}" type="slidenum">
              <a:rPr lang="en-US"/>
              <a:pPr>
                <a:defRPr/>
              </a:pPr>
              <a:t>‹#›</a:t>
            </a:fld>
            <a:endParaRPr lang="en-US"/>
          </a:p>
        </p:txBody>
      </p:sp>
    </p:spTree>
    <p:extLst>
      <p:ext uri="{BB962C8B-B14F-4D97-AF65-F5344CB8AC3E}">
        <p14:creationId xmlns:p14="http://schemas.microsoft.com/office/powerpoint/2010/main" val="79884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idx="10"/>
          </p:nvPr>
        </p:nvSpPr>
        <p:spPr>
          <a:ln/>
        </p:spPr>
        <p:txBody>
          <a:bodyPr/>
          <a:lstStyle>
            <a:lvl1pPr>
              <a:defRPr/>
            </a:lvl1pPr>
          </a:lstStyle>
          <a:p>
            <a:pPr>
              <a:defRPr/>
            </a:pPr>
            <a:fld id="{574594B3-0708-4874-8694-678CF5DD58E4}" type="slidenum">
              <a:rPr lang="en-US"/>
              <a:pPr>
                <a:defRPr/>
              </a:pPr>
              <a:t>‹#›</a:t>
            </a:fld>
            <a:endParaRPr lang="en-US"/>
          </a:p>
        </p:txBody>
      </p:sp>
    </p:spTree>
    <p:extLst>
      <p:ext uri="{BB962C8B-B14F-4D97-AF65-F5344CB8AC3E}">
        <p14:creationId xmlns:p14="http://schemas.microsoft.com/office/powerpoint/2010/main" val="3630792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3413" cy="5484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81000"/>
            <a:ext cx="55626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idx="10"/>
          </p:nvPr>
        </p:nvSpPr>
        <p:spPr>
          <a:ln/>
        </p:spPr>
        <p:txBody>
          <a:bodyPr/>
          <a:lstStyle>
            <a:lvl1pPr>
              <a:defRPr/>
            </a:lvl1pPr>
          </a:lstStyle>
          <a:p>
            <a:pPr>
              <a:defRPr/>
            </a:pPr>
            <a:fld id="{0CCD7124-DF43-4BE4-B23E-011D9EE0B71F}" type="slidenum">
              <a:rPr lang="en-US"/>
              <a:pPr>
                <a:defRPr/>
              </a:pPr>
              <a:t>‹#›</a:t>
            </a:fld>
            <a:endParaRPr lang="en-US"/>
          </a:p>
        </p:txBody>
      </p:sp>
    </p:spTree>
    <p:extLst>
      <p:ext uri="{BB962C8B-B14F-4D97-AF65-F5344CB8AC3E}">
        <p14:creationId xmlns:p14="http://schemas.microsoft.com/office/powerpoint/2010/main" val="2890592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5"/>
          <p:cNvSpPr>
            <a:spLocks noGrp="1" noChangeArrowheads="1"/>
          </p:cNvSpPr>
          <p:nvPr>
            <p:ph type="sldNum" idx="10"/>
          </p:nvPr>
        </p:nvSpPr>
        <p:spPr>
          <a:ln/>
        </p:spPr>
        <p:txBody>
          <a:bodyPr/>
          <a:lstStyle>
            <a:lvl1pPr>
              <a:defRPr/>
            </a:lvl1pPr>
          </a:lstStyle>
          <a:p>
            <a:pPr>
              <a:defRPr/>
            </a:pPr>
            <a:fld id="{C6D9D0B2-285E-4DA4-AE15-4002B7BA1485}" type="slidenum">
              <a:rPr lang="en-US"/>
              <a:pPr>
                <a:defRPr/>
              </a:pPr>
              <a:t>‹#›</a:t>
            </a:fld>
            <a:endParaRPr lang="en-US"/>
          </a:p>
        </p:txBody>
      </p:sp>
    </p:spTree>
    <p:extLst>
      <p:ext uri="{BB962C8B-B14F-4D97-AF65-F5344CB8AC3E}">
        <p14:creationId xmlns:p14="http://schemas.microsoft.com/office/powerpoint/2010/main" val="8416725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sldNum" idx="10"/>
          </p:nvPr>
        </p:nvSpPr>
        <p:spPr>
          <a:ln/>
        </p:spPr>
        <p:txBody>
          <a:bodyPr/>
          <a:lstStyle>
            <a:lvl1pPr>
              <a:defRPr/>
            </a:lvl1pPr>
          </a:lstStyle>
          <a:p>
            <a:pPr>
              <a:defRPr/>
            </a:pPr>
            <a:fld id="{B7534AB2-621F-4299-A186-489C426EC15A}" type="slidenum">
              <a:rPr lang="en-US"/>
              <a:pPr>
                <a:defRPr/>
              </a:pPr>
              <a:t>‹#›</a:t>
            </a:fld>
            <a:endParaRPr lang="en-US"/>
          </a:p>
        </p:txBody>
      </p:sp>
    </p:spTree>
    <p:extLst>
      <p:ext uri="{BB962C8B-B14F-4D97-AF65-F5344CB8AC3E}">
        <p14:creationId xmlns:p14="http://schemas.microsoft.com/office/powerpoint/2010/main" val="4083747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5"/>
          <p:cNvSpPr>
            <a:spLocks noGrp="1" noChangeArrowheads="1"/>
          </p:cNvSpPr>
          <p:nvPr>
            <p:ph type="sldNum" idx="10"/>
          </p:nvPr>
        </p:nvSpPr>
        <p:spPr>
          <a:ln/>
        </p:spPr>
        <p:txBody>
          <a:bodyPr/>
          <a:lstStyle>
            <a:lvl1pPr>
              <a:defRPr/>
            </a:lvl1pPr>
          </a:lstStyle>
          <a:p>
            <a:pPr>
              <a:defRPr/>
            </a:pPr>
            <a:fld id="{854D6DD1-02C5-4563-BC49-73661A465B13}" type="slidenum">
              <a:rPr lang="en-US"/>
              <a:pPr>
                <a:defRPr/>
              </a:pPr>
              <a:t>‹#›</a:t>
            </a:fld>
            <a:endParaRPr lang="en-US"/>
          </a:p>
        </p:txBody>
      </p:sp>
    </p:spTree>
    <p:extLst>
      <p:ext uri="{BB962C8B-B14F-4D97-AF65-F5344CB8AC3E}">
        <p14:creationId xmlns:p14="http://schemas.microsoft.com/office/powerpoint/2010/main" val="29684070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4938" y="2116138"/>
            <a:ext cx="4370387" cy="4133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7725" y="2116138"/>
            <a:ext cx="4371975" cy="4133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5"/>
          <p:cNvSpPr>
            <a:spLocks noGrp="1" noChangeArrowheads="1"/>
          </p:cNvSpPr>
          <p:nvPr>
            <p:ph type="sldNum" idx="10"/>
          </p:nvPr>
        </p:nvSpPr>
        <p:spPr>
          <a:ln/>
        </p:spPr>
        <p:txBody>
          <a:bodyPr/>
          <a:lstStyle>
            <a:lvl1pPr>
              <a:defRPr/>
            </a:lvl1pPr>
          </a:lstStyle>
          <a:p>
            <a:pPr>
              <a:defRPr/>
            </a:pPr>
            <a:fld id="{E913C20E-CCD6-4407-A87B-28CDC72819E8}" type="slidenum">
              <a:rPr lang="en-US"/>
              <a:pPr>
                <a:defRPr/>
              </a:pPr>
              <a:t>‹#›</a:t>
            </a:fld>
            <a:endParaRPr lang="en-US"/>
          </a:p>
        </p:txBody>
      </p:sp>
    </p:spTree>
    <p:extLst>
      <p:ext uri="{BB962C8B-B14F-4D97-AF65-F5344CB8AC3E}">
        <p14:creationId xmlns:p14="http://schemas.microsoft.com/office/powerpoint/2010/main" val="27379655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5"/>
          <p:cNvSpPr>
            <a:spLocks noGrp="1" noChangeArrowheads="1"/>
          </p:cNvSpPr>
          <p:nvPr>
            <p:ph type="sldNum" idx="10"/>
          </p:nvPr>
        </p:nvSpPr>
        <p:spPr>
          <a:ln/>
        </p:spPr>
        <p:txBody>
          <a:bodyPr/>
          <a:lstStyle>
            <a:lvl1pPr>
              <a:defRPr/>
            </a:lvl1pPr>
          </a:lstStyle>
          <a:p>
            <a:pPr>
              <a:defRPr/>
            </a:pPr>
            <a:fld id="{632F97A6-D3BF-49C6-B834-71F0AF6558E8}" type="slidenum">
              <a:rPr lang="en-US"/>
              <a:pPr>
                <a:defRPr/>
              </a:pPr>
              <a:t>‹#›</a:t>
            </a:fld>
            <a:endParaRPr lang="en-US"/>
          </a:p>
        </p:txBody>
      </p:sp>
    </p:spTree>
    <p:extLst>
      <p:ext uri="{BB962C8B-B14F-4D97-AF65-F5344CB8AC3E}">
        <p14:creationId xmlns:p14="http://schemas.microsoft.com/office/powerpoint/2010/main" val="605126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5"/>
          <p:cNvSpPr>
            <a:spLocks noGrp="1" noChangeArrowheads="1"/>
          </p:cNvSpPr>
          <p:nvPr>
            <p:ph type="sldNum" idx="10"/>
          </p:nvPr>
        </p:nvSpPr>
        <p:spPr>
          <a:ln/>
        </p:spPr>
        <p:txBody>
          <a:bodyPr/>
          <a:lstStyle>
            <a:lvl1pPr>
              <a:defRPr/>
            </a:lvl1pPr>
          </a:lstStyle>
          <a:p>
            <a:pPr>
              <a:defRPr/>
            </a:pPr>
            <a:fld id="{7FD74CCA-BB70-45A3-B7DF-E53C6BDEFE0A}" type="slidenum">
              <a:rPr lang="en-US"/>
              <a:pPr>
                <a:defRPr/>
              </a:pPr>
              <a:t>‹#›</a:t>
            </a:fld>
            <a:endParaRPr lang="en-US"/>
          </a:p>
        </p:txBody>
      </p:sp>
    </p:spTree>
    <p:extLst>
      <p:ext uri="{BB962C8B-B14F-4D97-AF65-F5344CB8AC3E}">
        <p14:creationId xmlns:p14="http://schemas.microsoft.com/office/powerpoint/2010/main" val="17354561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sldNum" idx="10"/>
          </p:nvPr>
        </p:nvSpPr>
        <p:spPr>
          <a:ln/>
        </p:spPr>
        <p:txBody>
          <a:bodyPr/>
          <a:lstStyle>
            <a:lvl1pPr>
              <a:defRPr/>
            </a:lvl1pPr>
          </a:lstStyle>
          <a:p>
            <a:pPr>
              <a:defRPr/>
            </a:pPr>
            <a:fld id="{6549F7AA-D6B6-46F6-B2E7-55A3E53FF59B}" type="slidenum">
              <a:rPr lang="en-US"/>
              <a:pPr>
                <a:defRPr/>
              </a:pPr>
              <a:t>‹#›</a:t>
            </a:fld>
            <a:endParaRPr lang="en-US"/>
          </a:p>
        </p:txBody>
      </p:sp>
    </p:spTree>
    <p:extLst>
      <p:ext uri="{BB962C8B-B14F-4D97-AF65-F5344CB8AC3E}">
        <p14:creationId xmlns:p14="http://schemas.microsoft.com/office/powerpoint/2010/main" val="2984922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8"/>
          <p:cNvSpPr>
            <a:spLocks noGrp="1" noChangeArrowheads="1"/>
          </p:cNvSpPr>
          <p:nvPr>
            <p:ph type="sldNum" idx="10"/>
          </p:nvPr>
        </p:nvSpPr>
        <p:spPr>
          <a:ln/>
        </p:spPr>
        <p:txBody>
          <a:bodyPr/>
          <a:lstStyle>
            <a:lvl1pPr>
              <a:defRPr/>
            </a:lvl1pPr>
          </a:lstStyle>
          <a:p>
            <a:pPr>
              <a:defRPr/>
            </a:pPr>
            <a:fld id="{A28A6E9F-D9A5-4A75-BB54-7ECF63A57681}" type="slidenum">
              <a:rPr lang="en-US"/>
              <a:pPr>
                <a:defRPr/>
              </a:pPr>
              <a:t>‹#›</a:t>
            </a:fld>
            <a:endParaRPr lang="en-US"/>
          </a:p>
        </p:txBody>
      </p:sp>
    </p:spTree>
    <p:extLst>
      <p:ext uri="{BB962C8B-B14F-4D97-AF65-F5344CB8AC3E}">
        <p14:creationId xmlns:p14="http://schemas.microsoft.com/office/powerpoint/2010/main" val="23690976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sldNum" idx="10"/>
          </p:nvPr>
        </p:nvSpPr>
        <p:spPr>
          <a:ln/>
        </p:spPr>
        <p:txBody>
          <a:bodyPr/>
          <a:lstStyle>
            <a:lvl1pPr>
              <a:defRPr/>
            </a:lvl1pPr>
          </a:lstStyle>
          <a:p>
            <a:pPr>
              <a:defRPr/>
            </a:pPr>
            <a:fld id="{4F04BDB3-82DE-4B6A-910F-7E105002CB5D}" type="slidenum">
              <a:rPr lang="en-US"/>
              <a:pPr>
                <a:defRPr/>
              </a:pPr>
              <a:t>‹#›</a:t>
            </a:fld>
            <a:endParaRPr lang="en-US"/>
          </a:p>
        </p:txBody>
      </p:sp>
    </p:spTree>
    <p:extLst>
      <p:ext uri="{BB962C8B-B14F-4D97-AF65-F5344CB8AC3E}">
        <p14:creationId xmlns:p14="http://schemas.microsoft.com/office/powerpoint/2010/main" val="1984742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sldNum" idx="10"/>
          </p:nvPr>
        </p:nvSpPr>
        <p:spPr>
          <a:ln/>
        </p:spPr>
        <p:txBody>
          <a:bodyPr/>
          <a:lstStyle>
            <a:lvl1pPr>
              <a:defRPr/>
            </a:lvl1pPr>
          </a:lstStyle>
          <a:p>
            <a:pPr>
              <a:defRPr/>
            </a:pPr>
            <a:fld id="{0726ED96-6679-41FA-84EA-B9AA4F546822}" type="slidenum">
              <a:rPr lang="en-US"/>
              <a:pPr>
                <a:defRPr/>
              </a:pPr>
              <a:t>‹#›</a:t>
            </a:fld>
            <a:endParaRPr lang="en-US"/>
          </a:p>
        </p:txBody>
      </p:sp>
    </p:spTree>
    <p:extLst>
      <p:ext uri="{BB962C8B-B14F-4D97-AF65-F5344CB8AC3E}">
        <p14:creationId xmlns:p14="http://schemas.microsoft.com/office/powerpoint/2010/main" val="42905308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sldNum" idx="10"/>
          </p:nvPr>
        </p:nvSpPr>
        <p:spPr>
          <a:ln/>
        </p:spPr>
        <p:txBody>
          <a:bodyPr/>
          <a:lstStyle>
            <a:lvl1pPr>
              <a:defRPr/>
            </a:lvl1pPr>
          </a:lstStyle>
          <a:p>
            <a:pPr>
              <a:defRPr/>
            </a:pPr>
            <a:fld id="{52CD2B19-1C82-461A-81CE-46E5BF21E447}" type="slidenum">
              <a:rPr lang="en-US"/>
              <a:pPr>
                <a:defRPr/>
              </a:pPr>
              <a:t>‹#›</a:t>
            </a:fld>
            <a:endParaRPr lang="en-US"/>
          </a:p>
        </p:txBody>
      </p:sp>
    </p:spTree>
    <p:extLst>
      <p:ext uri="{BB962C8B-B14F-4D97-AF65-F5344CB8AC3E}">
        <p14:creationId xmlns:p14="http://schemas.microsoft.com/office/powerpoint/2010/main" val="40060125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2500" cy="53609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4938" y="889000"/>
            <a:ext cx="6519862" cy="53609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sldNum" idx="10"/>
          </p:nvPr>
        </p:nvSpPr>
        <p:spPr>
          <a:ln/>
        </p:spPr>
        <p:txBody>
          <a:bodyPr/>
          <a:lstStyle>
            <a:lvl1pPr>
              <a:defRPr/>
            </a:lvl1pPr>
          </a:lstStyle>
          <a:p>
            <a:pPr>
              <a:defRPr/>
            </a:pPr>
            <a:fld id="{2E6ECC17-4D62-4A5D-BFCE-E10142A25041}" type="slidenum">
              <a:rPr lang="en-US"/>
              <a:pPr>
                <a:defRPr/>
              </a:pPr>
              <a:t>‹#›</a:t>
            </a:fld>
            <a:endParaRPr lang="en-US"/>
          </a:p>
        </p:txBody>
      </p:sp>
    </p:spTree>
    <p:extLst>
      <p:ext uri="{BB962C8B-B14F-4D97-AF65-F5344CB8AC3E}">
        <p14:creationId xmlns:p14="http://schemas.microsoft.com/office/powerpoint/2010/main" val="64845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sldNum" idx="10"/>
          </p:nvPr>
        </p:nvSpPr>
        <p:spPr>
          <a:ln/>
        </p:spPr>
        <p:txBody>
          <a:bodyPr/>
          <a:lstStyle>
            <a:lvl1pPr>
              <a:defRPr/>
            </a:lvl1pPr>
          </a:lstStyle>
          <a:p>
            <a:pPr>
              <a:defRPr/>
            </a:pPr>
            <a:fld id="{BE183EF5-C1A8-45B3-A14C-023A8D06167F}" type="slidenum">
              <a:rPr lang="en-US"/>
              <a:pPr>
                <a:defRPr/>
              </a:pPr>
              <a:t>‹#›</a:t>
            </a:fld>
            <a:endParaRPr lang="en-US"/>
          </a:p>
        </p:txBody>
      </p:sp>
    </p:spTree>
    <p:extLst>
      <p:ext uri="{BB962C8B-B14F-4D97-AF65-F5344CB8AC3E}">
        <p14:creationId xmlns:p14="http://schemas.microsoft.com/office/powerpoint/2010/main" val="19911225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idx="10"/>
          </p:nvPr>
        </p:nvSpPr>
        <p:spPr>
          <a:ln/>
        </p:spPr>
        <p:txBody>
          <a:bodyPr/>
          <a:lstStyle>
            <a:lvl1pPr>
              <a:defRPr/>
            </a:lvl1pPr>
          </a:lstStyle>
          <a:p>
            <a:pPr>
              <a:defRPr/>
            </a:pPr>
            <a:fld id="{E618BF0B-4442-4E5E-836E-B51A4A3E8823}" type="slidenum">
              <a:rPr lang="en-US"/>
              <a:pPr>
                <a:defRPr/>
              </a:pPr>
              <a:t>‹#›</a:t>
            </a:fld>
            <a:endParaRPr lang="en-US"/>
          </a:p>
        </p:txBody>
      </p:sp>
    </p:spTree>
    <p:extLst>
      <p:ext uri="{BB962C8B-B14F-4D97-AF65-F5344CB8AC3E}">
        <p14:creationId xmlns:p14="http://schemas.microsoft.com/office/powerpoint/2010/main" val="9909494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sldNum" idx="10"/>
          </p:nvPr>
        </p:nvSpPr>
        <p:spPr>
          <a:ln/>
        </p:spPr>
        <p:txBody>
          <a:bodyPr/>
          <a:lstStyle>
            <a:lvl1pPr>
              <a:defRPr/>
            </a:lvl1pPr>
          </a:lstStyle>
          <a:p>
            <a:pPr>
              <a:defRPr/>
            </a:pPr>
            <a:fld id="{E1EE55D0-1E7F-44BC-9471-E6EF6F63E371}" type="slidenum">
              <a:rPr lang="en-US"/>
              <a:pPr>
                <a:defRPr/>
              </a:pPr>
              <a:t>‹#›</a:t>
            </a:fld>
            <a:endParaRPr lang="en-US"/>
          </a:p>
        </p:txBody>
      </p:sp>
    </p:spTree>
    <p:extLst>
      <p:ext uri="{BB962C8B-B14F-4D97-AF65-F5344CB8AC3E}">
        <p14:creationId xmlns:p14="http://schemas.microsoft.com/office/powerpoint/2010/main" val="26879140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752600"/>
            <a:ext cx="37322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1413" y="1752600"/>
            <a:ext cx="37338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sldNum" idx="10"/>
          </p:nvPr>
        </p:nvSpPr>
        <p:spPr>
          <a:ln/>
        </p:spPr>
        <p:txBody>
          <a:bodyPr/>
          <a:lstStyle>
            <a:lvl1pPr>
              <a:defRPr/>
            </a:lvl1pPr>
          </a:lstStyle>
          <a:p>
            <a:pPr>
              <a:defRPr/>
            </a:pPr>
            <a:fld id="{7B6C6472-0629-430F-B69E-EA84D46A61A4}" type="slidenum">
              <a:rPr lang="en-US"/>
              <a:pPr>
                <a:defRPr/>
              </a:pPr>
              <a:t>‹#›</a:t>
            </a:fld>
            <a:endParaRPr lang="en-US"/>
          </a:p>
        </p:txBody>
      </p:sp>
    </p:spTree>
    <p:extLst>
      <p:ext uri="{BB962C8B-B14F-4D97-AF65-F5344CB8AC3E}">
        <p14:creationId xmlns:p14="http://schemas.microsoft.com/office/powerpoint/2010/main" val="14251790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sldNum" idx="10"/>
          </p:nvPr>
        </p:nvSpPr>
        <p:spPr>
          <a:ln/>
        </p:spPr>
        <p:txBody>
          <a:bodyPr/>
          <a:lstStyle>
            <a:lvl1pPr>
              <a:defRPr/>
            </a:lvl1pPr>
          </a:lstStyle>
          <a:p>
            <a:pPr>
              <a:defRPr/>
            </a:pPr>
            <a:fld id="{26A9774D-11E3-4B27-B0BA-5A659A290B86}" type="slidenum">
              <a:rPr lang="en-US"/>
              <a:pPr>
                <a:defRPr/>
              </a:pPr>
              <a:t>‹#›</a:t>
            </a:fld>
            <a:endParaRPr lang="en-US"/>
          </a:p>
        </p:txBody>
      </p:sp>
    </p:spTree>
    <p:extLst>
      <p:ext uri="{BB962C8B-B14F-4D97-AF65-F5344CB8AC3E}">
        <p14:creationId xmlns:p14="http://schemas.microsoft.com/office/powerpoint/2010/main" val="18537511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sldNum" idx="10"/>
          </p:nvPr>
        </p:nvSpPr>
        <p:spPr>
          <a:ln/>
        </p:spPr>
        <p:txBody>
          <a:bodyPr/>
          <a:lstStyle>
            <a:lvl1pPr>
              <a:defRPr/>
            </a:lvl1pPr>
          </a:lstStyle>
          <a:p>
            <a:pPr>
              <a:defRPr/>
            </a:pPr>
            <a:fld id="{54B53DE1-4652-49D2-8ACF-2B084E3773D9}" type="slidenum">
              <a:rPr lang="en-US"/>
              <a:pPr>
                <a:defRPr/>
              </a:pPr>
              <a:t>‹#›</a:t>
            </a:fld>
            <a:endParaRPr lang="en-US"/>
          </a:p>
        </p:txBody>
      </p:sp>
    </p:spTree>
    <p:extLst>
      <p:ext uri="{BB962C8B-B14F-4D97-AF65-F5344CB8AC3E}">
        <p14:creationId xmlns:p14="http://schemas.microsoft.com/office/powerpoint/2010/main" val="1996666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08412"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3975"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8"/>
          <p:cNvSpPr>
            <a:spLocks noGrp="1" noChangeArrowheads="1"/>
          </p:cNvSpPr>
          <p:nvPr>
            <p:ph type="sldNum" idx="10"/>
          </p:nvPr>
        </p:nvSpPr>
        <p:spPr>
          <a:ln/>
        </p:spPr>
        <p:txBody>
          <a:bodyPr/>
          <a:lstStyle>
            <a:lvl1pPr>
              <a:defRPr/>
            </a:lvl1pPr>
          </a:lstStyle>
          <a:p>
            <a:pPr>
              <a:defRPr/>
            </a:pPr>
            <a:fld id="{30B9C8B1-86D4-47BB-8B09-A6659A56D31E}" type="slidenum">
              <a:rPr lang="en-US"/>
              <a:pPr>
                <a:defRPr/>
              </a:pPr>
              <a:t>‹#›</a:t>
            </a:fld>
            <a:endParaRPr lang="en-US"/>
          </a:p>
        </p:txBody>
      </p:sp>
    </p:spTree>
    <p:extLst>
      <p:ext uri="{BB962C8B-B14F-4D97-AF65-F5344CB8AC3E}">
        <p14:creationId xmlns:p14="http://schemas.microsoft.com/office/powerpoint/2010/main" val="16941400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idx="10"/>
          </p:nvPr>
        </p:nvSpPr>
        <p:spPr>
          <a:ln/>
        </p:spPr>
        <p:txBody>
          <a:bodyPr/>
          <a:lstStyle>
            <a:lvl1pPr>
              <a:defRPr/>
            </a:lvl1pPr>
          </a:lstStyle>
          <a:p>
            <a:pPr>
              <a:defRPr/>
            </a:pPr>
            <a:fld id="{1CD3C8DF-0A0E-4928-ABBF-5EE2F10A7B6E}" type="slidenum">
              <a:rPr lang="en-US"/>
              <a:pPr>
                <a:defRPr/>
              </a:pPr>
              <a:t>‹#›</a:t>
            </a:fld>
            <a:endParaRPr lang="en-US"/>
          </a:p>
        </p:txBody>
      </p:sp>
    </p:spTree>
    <p:extLst>
      <p:ext uri="{BB962C8B-B14F-4D97-AF65-F5344CB8AC3E}">
        <p14:creationId xmlns:p14="http://schemas.microsoft.com/office/powerpoint/2010/main" val="3454177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sldNum" idx="10"/>
          </p:nvPr>
        </p:nvSpPr>
        <p:spPr>
          <a:ln/>
        </p:spPr>
        <p:txBody>
          <a:bodyPr/>
          <a:lstStyle>
            <a:lvl1pPr>
              <a:defRPr/>
            </a:lvl1pPr>
          </a:lstStyle>
          <a:p>
            <a:pPr>
              <a:defRPr/>
            </a:pPr>
            <a:fld id="{E9139164-F524-46ED-8617-96C27F55825B}" type="slidenum">
              <a:rPr lang="en-US"/>
              <a:pPr>
                <a:defRPr/>
              </a:pPr>
              <a:t>‹#›</a:t>
            </a:fld>
            <a:endParaRPr lang="en-US"/>
          </a:p>
        </p:txBody>
      </p:sp>
    </p:spTree>
    <p:extLst>
      <p:ext uri="{BB962C8B-B14F-4D97-AF65-F5344CB8AC3E}">
        <p14:creationId xmlns:p14="http://schemas.microsoft.com/office/powerpoint/2010/main" val="1094298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sldNum" idx="10"/>
          </p:nvPr>
        </p:nvSpPr>
        <p:spPr>
          <a:ln/>
        </p:spPr>
        <p:txBody>
          <a:bodyPr/>
          <a:lstStyle>
            <a:lvl1pPr>
              <a:defRPr/>
            </a:lvl1pPr>
          </a:lstStyle>
          <a:p>
            <a:pPr>
              <a:defRPr/>
            </a:pPr>
            <a:fld id="{0FEA47FF-BCC6-4950-8933-B004323AA26E}" type="slidenum">
              <a:rPr lang="en-US"/>
              <a:pPr>
                <a:defRPr/>
              </a:pPr>
              <a:t>‹#›</a:t>
            </a:fld>
            <a:endParaRPr lang="en-US"/>
          </a:p>
        </p:txBody>
      </p:sp>
    </p:spTree>
    <p:extLst>
      <p:ext uri="{BB962C8B-B14F-4D97-AF65-F5344CB8AC3E}">
        <p14:creationId xmlns:p14="http://schemas.microsoft.com/office/powerpoint/2010/main" val="27413603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idx="10"/>
          </p:nvPr>
        </p:nvSpPr>
        <p:spPr>
          <a:ln/>
        </p:spPr>
        <p:txBody>
          <a:bodyPr/>
          <a:lstStyle>
            <a:lvl1pPr>
              <a:defRPr/>
            </a:lvl1pPr>
          </a:lstStyle>
          <a:p>
            <a:pPr>
              <a:defRPr/>
            </a:pPr>
            <a:fld id="{9143DB16-936B-4AD0-B313-47ED86335B02}" type="slidenum">
              <a:rPr lang="en-US"/>
              <a:pPr>
                <a:defRPr/>
              </a:pPr>
              <a:t>‹#›</a:t>
            </a:fld>
            <a:endParaRPr lang="en-US"/>
          </a:p>
        </p:txBody>
      </p:sp>
    </p:spTree>
    <p:extLst>
      <p:ext uri="{BB962C8B-B14F-4D97-AF65-F5344CB8AC3E}">
        <p14:creationId xmlns:p14="http://schemas.microsoft.com/office/powerpoint/2010/main" val="1365179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3413" cy="5484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81000"/>
            <a:ext cx="55626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idx="10"/>
          </p:nvPr>
        </p:nvSpPr>
        <p:spPr>
          <a:ln/>
        </p:spPr>
        <p:txBody>
          <a:bodyPr/>
          <a:lstStyle>
            <a:lvl1pPr>
              <a:defRPr/>
            </a:lvl1pPr>
          </a:lstStyle>
          <a:p>
            <a:pPr>
              <a:defRPr/>
            </a:pPr>
            <a:fld id="{4A1DA626-A43C-48C1-BBFE-6A956866F711}" type="slidenum">
              <a:rPr lang="en-US"/>
              <a:pPr>
                <a:defRPr/>
              </a:pPr>
              <a:t>‹#›</a:t>
            </a:fld>
            <a:endParaRPr lang="en-US"/>
          </a:p>
        </p:txBody>
      </p:sp>
    </p:spTree>
    <p:extLst>
      <p:ext uri="{BB962C8B-B14F-4D97-AF65-F5344CB8AC3E}">
        <p14:creationId xmlns:p14="http://schemas.microsoft.com/office/powerpoint/2010/main" val="34066430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12AE4DBC-5FE7-4648-9AF2-7B927267D49D}" type="slidenum">
              <a:rPr lang="en-US"/>
              <a:pPr>
                <a:defRPr/>
              </a:pPr>
              <a:t>‹#›</a:t>
            </a:fld>
            <a:endParaRPr lang="en-US"/>
          </a:p>
        </p:txBody>
      </p:sp>
    </p:spTree>
    <p:extLst>
      <p:ext uri="{BB962C8B-B14F-4D97-AF65-F5344CB8AC3E}">
        <p14:creationId xmlns:p14="http://schemas.microsoft.com/office/powerpoint/2010/main" val="35079035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1610DDDD-A247-42E1-98E9-2F9AB81354C3}" type="slidenum">
              <a:rPr lang="en-US"/>
              <a:pPr>
                <a:defRPr/>
              </a:pPr>
              <a:t>‹#›</a:t>
            </a:fld>
            <a:endParaRPr lang="en-US"/>
          </a:p>
        </p:txBody>
      </p:sp>
    </p:spTree>
    <p:extLst>
      <p:ext uri="{BB962C8B-B14F-4D97-AF65-F5344CB8AC3E}">
        <p14:creationId xmlns:p14="http://schemas.microsoft.com/office/powerpoint/2010/main" val="7482409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B51E308F-A4C4-482A-9D1A-E77612AFF39C}" type="slidenum">
              <a:rPr lang="en-US"/>
              <a:pPr>
                <a:defRPr/>
              </a:pPr>
              <a:t>‹#›</a:t>
            </a:fld>
            <a:endParaRPr lang="en-US"/>
          </a:p>
        </p:txBody>
      </p:sp>
    </p:spTree>
    <p:extLst>
      <p:ext uri="{BB962C8B-B14F-4D97-AF65-F5344CB8AC3E}">
        <p14:creationId xmlns:p14="http://schemas.microsoft.com/office/powerpoint/2010/main" val="8618540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idx="10"/>
          </p:nvPr>
        </p:nvSpPr>
        <p:spPr>
          <a:ln/>
        </p:spPr>
        <p:txBody>
          <a:bodyPr/>
          <a:lstStyle>
            <a:lvl1pPr>
              <a:defRPr/>
            </a:lvl1pPr>
          </a:lstStyle>
          <a:p>
            <a:pPr>
              <a:defRPr/>
            </a:pPr>
            <a:fld id="{8E1FBCE4-2629-4CD5-8D90-95BA405FB2DB}" type="slidenum">
              <a:rPr lang="en-US"/>
              <a:pPr>
                <a:defRPr/>
              </a:pPr>
              <a:t>‹#›</a:t>
            </a:fld>
            <a:endParaRPr lang="en-US"/>
          </a:p>
        </p:txBody>
      </p:sp>
    </p:spTree>
    <p:extLst>
      <p:ext uri="{BB962C8B-B14F-4D97-AF65-F5344CB8AC3E}">
        <p14:creationId xmlns:p14="http://schemas.microsoft.com/office/powerpoint/2010/main" val="24196191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idx="10"/>
          </p:nvPr>
        </p:nvSpPr>
        <p:spPr>
          <a:ln/>
        </p:spPr>
        <p:txBody>
          <a:bodyPr/>
          <a:lstStyle>
            <a:lvl1pPr>
              <a:defRPr/>
            </a:lvl1pPr>
          </a:lstStyle>
          <a:p>
            <a:pPr>
              <a:defRPr/>
            </a:pPr>
            <a:fld id="{84447FC0-4DF9-41E0-B34F-9A5C637D99DC}" type="slidenum">
              <a:rPr lang="en-US"/>
              <a:pPr>
                <a:defRPr/>
              </a:pPr>
              <a:t>‹#›</a:t>
            </a:fld>
            <a:endParaRPr lang="en-US"/>
          </a:p>
        </p:txBody>
      </p:sp>
    </p:spTree>
    <p:extLst>
      <p:ext uri="{BB962C8B-B14F-4D97-AF65-F5344CB8AC3E}">
        <p14:creationId xmlns:p14="http://schemas.microsoft.com/office/powerpoint/2010/main" val="2017554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8"/>
          <p:cNvSpPr>
            <a:spLocks noGrp="1" noChangeArrowheads="1"/>
          </p:cNvSpPr>
          <p:nvPr>
            <p:ph type="sldNum" idx="10"/>
          </p:nvPr>
        </p:nvSpPr>
        <p:spPr>
          <a:ln/>
        </p:spPr>
        <p:txBody>
          <a:bodyPr/>
          <a:lstStyle>
            <a:lvl1pPr>
              <a:defRPr/>
            </a:lvl1pPr>
          </a:lstStyle>
          <a:p>
            <a:pPr>
              <a:defRPr/>
            </a:pPr>
            <a:fld id="{0127030F-2DD5-4163-A629-0A51BB17EF5A}" type="slidenum">
              <a:rPr lang="en-US"/>
              <a:pPr>
                <a:defRPr/>
              </a:pPr>
              <a:t>‹#›</a:t>
            </a:fld>
            <a:endParaRPr lang="en-US"/>
          </a:p>
        </p:txBody>
      </p:sp>
    </p:spTree>
    <p:extLst>
      <p:ext uri="{BB962C8B-B14F-4D97-AF65-F5344CB8AC3E}">
        <p14:creationId xmlns:p14="http://schemas.microsoft.com/office/powerpoint/2010/main" val="9984742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idx="10"/>
          </p:nvPr>
        </p:nvSpPr>
        <p:spPr>
          <a:ln/>
        </p:spPr>
        <p:txBody>
          <a:bodyPr/>
          <a:lstStyle>
            <a:lvl1pPr>
              <a:defRPr/>
            </a:lvl1pPr>
          </a:lstStyle>
          <a:p>
            <a:pPr>
              <a:defRPr/>
            </a:pPr>
            <a:fld id="{282750A6-C112-478A-91D4-1F8F6F30BFA3}" type="slidenum">
              <a:rPr lang="en-US"/>
              <a:pPr>
                <a:defRPr/>
              </a:pPr>
              <a:t>‹#›</a:t>
            </a:fld>
            <a:endParaRPr lang="en-US"/>
          </a:p>
        </p:txBody>
      </p:sp>
    </p:spTree>
    <p:extLst>
      <p:ext uri="{BB962C8B-B14F-4D97-AF65-F5344CB8AC3E}">
        <p14:creationId xmlns:p14="http://schemas.microsoft.com/office/powerpoint/2010/main" val="25119155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D359F989-A4F7-45EA-BFA2-1ED757A39DEF}" type="slidenum">
              <a:rPr lang="en-US"/>
              <a:pPr>
                <a:defRPr/>
              </a:pPr>
              <a:t>‹#›</a:t>
            </a:fld>
            <a:endParaRPr lang="en-US"/>
          </a:p>
        </p:txBody>
      </p:sp>
    </p:spTree>
    <p:extLst>
      <p:ext uri="{BB962C8B-B14F-4D97-AF65-F5344CB8AC3E}">
        <p14:creationId xmlns:p14="http://schemas.microsoft.com/office/powerpoint/2010/main" val="35039626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DC1092D2-FFF7-4925-AAA4-8F7606CF76B0}" type="slidenum">
              <a:rPr lang="en-US"/>
              <a:pPr>
                <a:defRPr/>
              </a:pPr>
              <a:t>‹#›</a:t>
            </a:fld>
            <a:endParaRPr lang="en-US"/>
          </a:p>
        </p:txBody>
      </p:sp>
    </p:spTree>
    <p:extLst>
      <p:ext uri="{BB962C8B-B14F-4D97-AF65-F5344CB8AC3E}">
        <p14:creationId xmlns:p14="http://schemas.microsoft.com/office/powerpoint/2010/main" val="9974941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5AB629D5-B135-4BB3-98F5-2FD43B11971E}" type="slidenum">
              <a:rPr lang="en-US"/>
              <a:pPr>
                <a:defRPr/>
              </a:pPr>
              <a:t>‹#›</a:t>
            </a:fld>
            <a:endParaRPr lang="en-US"/>
          </a:p>
        </p:txBody>
      </p:sp>
    </p:spTree>
    <p:extLst>
      <p:ext uri="{BB962C8B-B14F-4D97-AF65-F5344CB8AC3E}">
        <p14:creationId xmlns:p14="http://schemas.microsoft.com/office/powerpoint/2010/main" val="3622744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6F769921-CB50-4CF3-9287-3F2ED850A4C5}" type="slidenum">
              <a:rPr lang="en-US"/>
              <a:pPr>
                <a:defRPr/>
              </a:pPr>
              <a:t>‹#›</a:t>
            </a:fld>
            <a:endParaRPr lang="en-US"/>
          </a:p>
        </p:txBody>
      </p:sp>
    </p:spTree>
    <p:extLst>
      <p:ext uri="{BB962C8B-B14F-4D97-AF65-F5344CB8AC3E}">
        <p14:creationId xmlns:p14="http://schemas.microsoft.com/office/powerpoint/2010/main" val="42141232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58E13990-860D-4F42-84F3-B2AE7BC1B062}" type="slidenum">
              <a:rPr lang="en-US"/>
              <a:pPr>
                <a:defRPr/>
              </a:pPr>
              <a:t>‹#›</a:t>
            </a:fld>
            <a:endParaRPr lang="en-US"/>
          </a:p>
        </p:txBody>
      </p:sp>
    </p:spTree>
    <p:extLst>
      <p:ext uri="{BB962C8B-B14F-4D97-AF65-F5344CB8AC3E}">
        <p14:creationId xmlns:p14="http://schemas.microsoft.com/office/powerpoint/2010/main" val="37124243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6"/>
          <p:cNvSpPr>
            <a:spLocks noGrp="1" noChangeArrowheads="1"/>
          </p:cNvSpPr>
          <p:nvPr>
            <p:ph type="sldNum" idx="10"/>
          </p:nvPr>
        </p:nvSpPr>
        <p:spPr>
          <a:ln/>
        </p:spPr>
        <p:txBody>
          <a:bodyPr/>
          <a:lstStyle>
            <a:lvl1pPr>
              <a:defRPr/>
            </a:lvl1pPr>
          </a:lstStyle>
          <a:p>
            <a:pPr>
              <a:defRPr/>
            </a:pPr>
            <a:fld id="{D76AE8A8-21F3-47D6-B332-1C95E6AE0A6C}" type="slidenum">
              <a:rPr lang="en-US"/>
              <a:pPr>
                <a:defRPr/>
              </a:pPr>
              <a:t>‹#›</a:t>
            </a:fld>
            <a:endParaRPr lang="en-US"/>
          </a:p>
        </p:txBody>
      </p:sp>
    </p:spTree>
    <p:extLst>
      <p:ext uri="{BB962C8B-B14F-4D97-AF65-F5344CB8AC3E}">
        <p14:creationId xmlns:p14="http://schemas.microsoft.com/office/powerpoint/2010/main" val="41472419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sldNum" idx="10"/>
          </p:nvPr>
        </p:nvSpPr>
        <p:spPr>
          <a:ln/>
        </p:spPr>
        <p:txBody>
          <a:bodyPr/>
          <a:lstStyle>
            <a:lvl1pPr>
              <a:defRPr/>
            </a:lvl1pPr>
          </a:lstStyle>
          <a:p>
            <a:pPr>
              <a:defRPr/>
            </a:pPr>
            <a:fld id="{493AA170-00EE-4775-8A7B-B7F68A3297D4}" type="slidenum">
              <a:rPr lang="en-US"/>
              <a:pPr>
                <a:defRPr/>
              </a:pPr>
              <a:t>‹#›</a:t>
            </a:fld>
            <a:endParaRPr lang="en-US"/>
          </a:p>
        </p:txBody>
      </p:sp>
    </p:spTree>
    <p:extLst>
      <p:ext uri="{BB962C8B-B14F-4D97-AF65-F5344CB8AC3E}">
        <p14:creationId xmlns:p14="http://schemas.microsoft.com/office/powerpoint/2010/main" val="1185486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6"/>
          <p:cNvSpPr>
            <a:spLocks noGrp="1" noChangeArrowheads="1"/>
          </p:cNvSpPr>
          <p:nvPr>
            <p:ph type="sldNum" idx="10"/>
          </p:nvPr>
        </p:nvSpPr>
        <p:spPr>
          <a:ln/>
        </p:spPr>
        <p:txBody>
          <a:bodyPr/>
          <a:lstStyle>
            <a:lvl1pPr>
              <a:defRPr/>
            </a:lvl1pPr>
          </a:lstStyle>
          <a:p>
            <a:pPr>
              <a:defRPr/>
            </a:pPr>
            <a:fld id="{CA0C9120-68FE-4E77-B55C-23DD3956CDCA}" type="slidenum">
              <a:rPr lang="en-US"/>
              <a:pPr>
                <a:defRPr/>
              </a:pPr>
              <a:t>‹#›</a:t>
            </a:fld>
            <a:endParaRPr lang="en-US"/>
          </a:p>
        </p:txBody>
      </p:sp>
    </p:spTree>
    <p:extLst>
      <p:ext uri="{BB962C8B-B14F-4D97-AF65-F5344CB8AC3E}">
        <p14:creationId xmlns:p14="http://schemas.microsoft.com/office/powerpoint/2010/main" val="17024320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6"/>
          <p:cNvSpPr>
            <a:spLocks noGrp="1" noChangeArrowheads="1"/>
          </p:cNvSpPr>
          <p:nvPr>
            <p:ph type="sldNum" idx="10"/>
          </p:nvPr>
        </p:nvSpPr>
        <p:spPr>
          <a:ln/>
        </p:spPr>
        <p:txBody>
          <a:bodyPr/>
          <a:lstStyle>
            <a:lvl1pPr>
              <a:defRPr/>
            </a:lvl1pPr>
          </a:lstStyle>
          <a:p>
            <a:pPr>
              <a:defRPr/>
            </a:pPr>
            <a:fld id="{6B10A19C-788F-467F-AC91-510B9CC2D243}" type="slidenum">
              <a:rPr lang="en-US"/>
              <a:pPr>
                <a:defRPr/>
              </a:pPr>
              <a:t>‹#›</a:t>
            </a:fld>
            <a:endParaRPr lang="en-US"/>
          </a:p>
        </p:txBody>
      </p:sp>
    </p:spTree>
    <p:extLst>
      <p:ext uri="{BB962C8B-B14F-4D97-AF65-F5344CB8AC3E}">
        <p14:creationId xmlns:p14="http://schemas.microsoft.com/office/powerpoint/2010/main" val="3686141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8"/>
          <p:cNvSpPr>
            <a:spLocks noGrp="1" noChangeArrowheads="1"/>
          </p:cNvSpPr>
          <p:nvPr>
            <p:ph type="sldNum" idx="10"/>
          </p:nvPr>
        </p:nvSpPr>
        <p:spPr>
          <a:ln/>
        </p:spPr>
        <p:txBody>
          <a:bodyPr/>
          <a:lstStyle>
            <a:lvl1pPr>
              <a:defRPr/>
            </a:lvl1pPr>
          </a:lstStyle>
          <a:p>
            <a:pPr>
              <a:defRPr/>
            </a:pPr>
            <a:fld id="{D35F99AC-F9BD-4046-893C-06E97F465EA2}" type="slidenum">
              <a:rPr lang="en-US"/>
              <a:pPr>
                <a:defRPr/>
              </a:pPr>
              <a:t>‹#›</a:t>
            </a:fld>
            <a:endParaRPr lang="en-US"/>
          </a:p>
        </p:txBody>
      </p:sp>
    </p:spTree>
    <p:extLst>
      <p:ext uri="{BB962C8B-B14F-4D97-AF65-F5344CB8AC3E}">
        <p14:creationId xmlns:p14="http://schemas.microsoft.com/office/powerpoint/2010/main" val="37332463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6"/>
          <p:cNvSpPr>
            <a:spLocks noGrp="1" noChangeArrowheads="1"/>
          </p:cNvSpPr>
          <p:nvPr>
            <p:ph type="sldNum" idx="10"/>
          </p:nvPr>
        </p:nvSpPr>
        <p:spPr>
          <a:ln/>
        </p:spPr>
        <p:txBody>
          <a:bodyPr/>
          <a:lstStyle>
            <a:lvl1pPr>
              <a:defRPr/>
            </a:lvl1pPr>
          </a:lstStyle>
          <a:p>
            <a:pPr>
              <a:defRPr/>
            </a:pPr>
            <a:fld id="{75A1D64B-3318-459B-B1A5-649CBED2F2B9}" type="slidenum">
              <a:rPr lang="en-US"/>
              <a:pPr>
                <a:defRPr/>
              </a:pPr>
              <a:t>‹#›</a:t>
            </a:fld>
            <a:endParaRPr lang="en-US"/>
          </a:p>
        </p:txBody>
      </p:sp>
    </p:spTree>
    <p:extLst>
      <p:ext uri="{BB962C8B-B14F-4D97-AF65-F5344CB8AC3E}">
        <p14:creationId xmlns:p14="http://schemas.microsoft.com/office/powerpoint/2010/main" val="22158569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6"/>
          <p:cNvSpPr>
            <a:spLocks noGrp="1" noChangeArrowheads="1"/>
          </p:cNvSpPr>
          <p:nvPr>
            <p:ph type="sldNum" idx="10"/>
          </p:nvPr>
        </p:nvSpPr>
        <p:spPr>
          <a:ln/>
        </p:spPr>
        <p:txBody>
          <a:bodyPr/>
          <a:lstStyle>
            <a:lvl1pPr>
              <a:defRPr/>
            </a:lvl1pPr>
          </a:lstStyle>
          <a:p>
            <a:pPr>
              <a:defRPr/>
            </a:pPr>
            <a:fld id="{B3E418FC-16D7-4415-A01E-235CCCF9A0CB}" type="slidenum">
              <a:rPr lang="en-US"/>
              <a:pPr>
                <a:defRPr/>
              </a:pPr>
              <a:t>‹#›</a:t>
            </a:fld>
            <a:endParaRPr lang="en-US"/>
          </a:p>
        </p:txBody>
      </p:sp>
    </p:spTree>
    <p:extLst>
      <p:ext uri="{BB962C8B-B14F-4D97-AF65-F5344CB8AC3E}">
        <p14:creationId xmlns:p14="http://schemas.microsoft.com/office/powerpoint/2010/main" val="42806386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6"/>
          <p:cNvSpPr>
            <a:spLocks noGrp="1" noChangeArrowheads="1"/>
          </p:cNvSpPr>
          <p:nvPr>
            <p:ph type="sldNum" idx="10"/>
          </p:nvPr>
        </p:nvSpPr>
        <p:spPr>
          <a:ln/>
        </p:spPr>
        <p:txBody>
          <a:bodyPr/>
          <a:lstStyle>
            <a:lvl1pPr>
              <a:defRPr/>
            </a:lvl1pPr>
          </a:lstStyle>
          <a:p>
            <a:pPr>
              <a:defRPr/>
            </a:pPr>
            <a:fld id="{A05FA2B3-19B9-4E82-9931-92723D1A878E}" type="slidenum">
              <a:rPr lang="en-US"/>
              <a:pPr>
                <a:defRPr/>
              </a:pPr>
              <a:t>‹#›</a:t>
            </a:fld>
            <a:endParaRPr lang="en-US"/>
          </a:p>
        </p:txBody>
      </p:sp>
    </p:spTree>
    <p:extLst>
      <p:ext uri="{BB962C8B-B14F-4D97-AF65-F5344CB8AC3E}">
        <p14:creationId xmlns:p14="http://schemas.microsoft.com/office/powerpoint/2010/main" val="28964538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6"/>
          <p:cNvSpPr>
            <a:spLocks noGrp="1" noChangeArrowheads="1"/>
          </p:cNvSpPr>
          <p:nvPr>
            <p:ph type="sldNum" idx="10"/>
          </p:nvPr>
        </p:nvSpPr>
        <p:spPr>
          <a:ln/>
        </p:spPr>
        <p:txBody>
          <a:bodyPr/>
          <a:lstStyle>
            <a:lvl1pPr>
              <a:defRPr/>
            </a:lvl1pPr>
          </a:lstStyle>
          <a:p>
            <a:pPr>
              <a:defRPr/>
            </a:pPr>
            <a:fld id="{942165F3-2F89-493B-B606-D7EB177889B1}" type="slidenum">
              <a:rPr lang="en-US"/>
              <a:pPr>
                <a:defRPr/>
              </a:pPr>
              <a:t>‹#›</a:t>
            </a:fld>
            <a:endParaRPr lang="en-US"/>
          </a:p>
        </p:txBody>
      </p:sp>
    </p:spTree>
    <p:extLst>
      <p:ext uri="{BB962C8B-B14F-4D97-AF65-F5344CB8AC3E}">
        <p14:creationId xmlns:p14="http://schemas.microsoft.com/office/powerpoint/2010/main" val="17865041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6"/>
          <p:cNvSpPr>
            <a:spLocks noGrp="1" noChangeArrowheads="1"/>
          </p:cNvSpPr>
          <p:nvPr>
            <p:ph type="sldNum" idx="10"/>
          </p:nvPr>
        </p:nvSpPr>
        <p:spPr>
          <a:ln/>
        </p:spPr>
        <p:txBody>
          <a:bodyPr/>
          <a:lstStyle>
            <a:lvl1pPr>
              <a:defRPr/>
            </a:lvl1pPr>
          </a:lstStyle>
          <a:p>
            <a:pPr>
              <a:defRPr/>
            </a:pPr>
            <a:fld id="{24ADA455-FBE8-4CE6-A8A1-E955D90F70B0}" type="slidenum">
              <a:rPr lang="en-US"/>
              <a:pPr>
                <a:defRPr/>
              </a:pPr>
              <a:t>‹#›</a:t>
            </a:fld>
            <a:endParaRPr lang="en-US"/>
          </a:p>
        </p:txBody>
      </p:sp>
    </p:spTree>
    <p:extLst>
      <p:ext uri="{BB962C8B-B14F-4D97-AF65-F5344CB8AC3E}">
        <p14:creationId xmlns:p14="http://schemas.microsoft.com/office/powerpoint/2010/main" val="41250134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sldNum" idx="10"/>
          </p:nvPr>
        </p:nvSpPr>
        <p:spPr>
          <a:ln/>
        </p:spPr>
        <p:txBody>
          <a:bodyPr/>
          <a:lstStyle>
            <a:lvl1pPr>
              <a:defRPr/>
            </a:lvl1pPr>
          </a:lstStyle>
          <a:p>
            <a:pPr>
              <a:defRPr/>
            </a:pPr>
            <a:fld id="{FDD3D710-0F5D-47EC-93C2-F3E01AEE1B76}" type="slidenum">
              <a:rPr lang="en-US"/>
              <a:pPr>
                <a:defRPr/>
              </a:pPr>
              <a:t>‹#›</a:t>
            </a:fld>
            <a:endParaRPr lang="en-US"/>
          </a:p>
        </p:txBody>
      </p:sp>
    </p:spTree>
    <p:extLst>
      <p:ext uri="{BB962C8B-B14F-4D97-AF65-F5344CB8AC3E}">
        <p14:creationId xmlns:p14="http://schemas.microsoft.com/office/powerpoint/2010/main" val="10164738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sldNum" idx="10"/>
          </p:nvPr>
        </p:nvSpPr>
        <p:spPr>
          <a:ln/>
        </p:spPr>
        <p:txBody>
          <a:bodyPr/>
          <a:lstStyle>
            <a:lvl1pPr>
              <a:defRPr/>
            </a:lvl1pPr>
          </a:lstStyle>
          <a:p>
            <a:pPr>
              <a:defRPr/>
            </a:pPr>
            <a:fld id="{EF0BBE03-258D-44D2-9EA5-7E5742BE8F14}" type="slidenum">
              <a:rPr lang="en-US"/>
              <a:pPr>
                <a:defRPr/>
              </a:pPr>
              <a:t>‹#›</a:t>
            </a:fld>
            <a:endParaRPr lang="en-US"/>
          </a:p>
        </p:txBody>
      </p:sp>
    </p:spTree>
    <p:extLst>
      <p:ext uri="{BB962C8B-B14F-4D97-AF65-F5344CB8AC3E}">
        <p14:creationId xmlns:p14="http://schemas.microsoft.com/office/powerpoint/2010/main" val="14797603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sldNum" idx="10"/>
          </p:nvPr>
        </p:nvSpPr>
        <p:spPr>
          <a:ln/>
        </p:spPr>
        <p:txBody>
          <a:bodyPr/>
          <a:lstStyle>
            <a:lvl1pPr>
              <a:defRPr/>
            </a:lvl1pPr>
          </a:lstStyle>
          <a:p>
            <a:pPr>
              <a:defRPr/>
            </a:pPr>
            <a:fld id="{00BD7691-49E6-4B31-B59B-7C0D2465D22A}" type="slidenum">
              <a:rPr lang="en-US"/>
              <a:pPr>
                <a:defRPr/>
              </a:pPr>
              <a:t>‹#›</a:t>
            </a:fld>
            <a:endParaRPr lang="en-US"/>
          </a:p>
        </p:txBody>
      </p:sp>
    </p:spTree>
    <p:extLst>
      <p:ext uri="{BB962C8B-B14F-4D97-AF65-F5344CB8AC3E}">
        <p14:creationId xmlns:p14="http://schemas.microsoft.com/office/powerpoint/2010/main" val="14365458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idx="10"/>
          </p:nvPr>
        </p:nvSpPr>
        <p:spPr>
          <a:ln/>
        </p:spPr>
        <p:txBody>
          <a:bodyPr/>
          <a:lstStyle>
            <a:lvl1pPr>
              <a:defRPr/>
            </a:lvl1pPr>
          </a:lstStyle>
          <a:p>
            <a:pPr>
              <a:defRPr/>
            </a:pPr>
            <a:fld id="{1B868E81-B2D4-4412-B5CC-281AB20DEDB1}" type="slidenum">
              <a:rPr lang="en-US"/>
              <a:pPr>
                <a:defRPr/>
              </a:pPr>
              <a:t>‹#›</a:t>
            </a:fld>
            <a:endParaRPr lang="en-US"/>
          </a:p>
        </p:txBody>
      </p:sp>
    </p:spTree>
    <p:extLst>
      <p:ext uri="{BB962C8B-B14F-4D97-AF65-F5344CB8AC3E}">
        <p14:creationId xmlns:p14="http://schemas.microsoft.com/office/powerpoint/2010/main" val="17434015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sldNum" idx="10"/>
          </p:nvPr>
        </p:nvSpPr>
        <p:spPr>
          <a:ln/>
        </p:spPr>
        <p:txBody>
          <a:bodyPr/>
          <a:lstStyle>
            <a:lvl1pPr>
              <a:defRPr/>
            </a:lvl1pPr>
          </a:lstStyle>
          <a:p>
            <a:pPr>
              <a:defRPr/>
            </a:pPr>
            <a:fld id="{7EF3226B-648D-4E27-9532-B41FB774F668}" type="slidenum">
              <a:rPr lang="en-US"/>
              <a:pPr>
                <a:defRPr/>
              </a:pPr>
              <a:t>‹#›</a:t>
            </a:fld>
            <a:endParaRPr lang="en-US"/>
          </a:p>
        </p:txBody>
      </p:sp>
    </p:spTree>
    <p:extLst>
      <p:ext uri="{BB962C8B-B14F-4D97-AF65-F5344CB8AC3E}">
        <p14:creationId xmlns:p14="http://schemas.microsoft.com/office/powerpoint/2010/main" val="3872445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8"/>
          <p:cNvSpPr>
            <a:spLocks noGrp="1" noChangeArrowheads="1"/>
          </p:cNvSpPr>
          <p:nvPr>
            <p:ph type="sldNum" idx="10"/>
          </p:nvPr>
        </p:nvSpPr>
        <p:spPr>
          <a:ln/>
        </p:spPr>
        <p:txBody>
          <a:bodyPr/>
          <a:lstStyle>
            <a:lvl1pPr>
              <a:defRPr/>
            </a:lvl1pPr>
          </a:lstStyle>
          <a:p>
            <a:pPr>
              <a:defRPr/>
            </a:pPr>
            <a:fld id="{43DCB9DF-A974-427F-B78E-9A637D4AF8B4}" type="slidenum">
              <a:rPr lang="en-US"/>
              <a:pPr>
                <a:defRPr/>
              </a:pPr>
              <a:t>‹#›</a:t>
            </a:fld>
            <a:endParaRPr lang="en-US"/>
          </a:p>
        </p:txBody>
      </p:sp>
    </p:spTree>
    <p:extLst>
      <p:ext uri="{BB962C8B-B14F-4D97-AF65-F5344CB8AC3E}">
        <p14:creationId xmlns:p14="http://schemas.microsoft.com/office/powerpoint/2010/main" val="40319841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752600"/>
            <a:ext cx="37322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1413" y="1752600"/>
            <a:ext cx="37338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sldNum" idx="10"/>
          </p:nvPr>
        </p:nvSpPr>
        <p:spPr>
          <a:ln/>
        </p:spPr>
        <p:txBody>
          <a:bodyPr/>
          <a:lstStyle>
            <a:lvl1pPr>
              <a:defRPr/>
            </a:lvl1pPr>
          </a:lstStyle>
          <a:p>
            <a:pPr>
              <a:defRPr/>
            </a:pPr>
            <a:fld id="{45511B2A-731B-417C-9C7C-28226657994E}" type="slidenum">
              <a:rPr lang="en-US"/>
              <a:pPr>
                <a:defRPr/>
              </a:pPr>
              <a:t>‹#›</a:t>
            </a:fld>
            <a:endParaRPr lang="en-US"/>
          </a:p>
        </p:txBody>
      </p:sp>
    </p:spTree>
    <p:extLst>
      <p:ext uri="{BB962C8B-B14F-4D97-AF65-F5344CB8AC3E}">
        <p14:creationId xmlns:p14="http://schemas.microsoft.com/office/powerpoint/2010/main" val="24143785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sldNum" idx="10"/>
          </p:nvPr>
        </p:nvSpPr>
        <p:spPr>
          <a:ln/>
        </p:spPr>
        <p:txBody>
          <a:bodyPr/>
          <a:lstStyle>
            <a:lvl1pPr>
              <a:defRPr/>
            </a:lvl1pPr>
          </a:lstStyle>
          <a:p>
            <a:pPr>
              <a:defRPr/>
            </a:pPr>
            <a:fld id="{1DEBE12E-DA25-4ABE-84F1-2CB7F6A5D96F}" type="slidenum">
              <a:rPr lang="en-US"/>
              <a:pPr>
                <a:defRPr/>
              </a:pPr>
              <a:t>‹#›</a:t>
            </a:fld>
            <a:endParaRPr lang="en-US"/>
          </a:p>
        </p:txBody>
      </p:sp>
    </p:spTree>
    <p:extLst>
      <p:ext uri="{BB962C8B-B14F-4D97-AF65-F5344CB8AC3E}">
        <p14:creationId xmlns:p14="http://schemas.microsoft.com/office/powerpoint/2010/main" val="17261479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sldNum" idx="10"/>
          </p:nvPr>
        </p:nvSpPr>
        <p:spPr>
          <a:ln/>
        </p:spPr>
        <p:txBody>
          <a:bodyPr/>
          <a:lstStyle>
            <a:lvl1pPr>
              <a:defRPr/>
            </a:lvl1pPr>
          </a:lstStyle>
          <a:p>
            <a:pPr>
              <a:defRPr/>
            </a:pPr>
            <a:fld id="{6A72B415-D170-4287-9F06-F9DDAD43739A}" type="slidenum">
              <a:rPr lang="en-US"/>
              <a:pPr>
                <a:defRPr/>
              </a:pPr>
              <a:t>‹#›</a:t>
            </a:fld>
            <a:endParaRPr lang="en-US"/>
          </a:p>
        </p:txBody>
      </p:sp>
    </p:spTree>
    <p:extLst>
      <p:ext uri="{BB962C8B-B14F-4D97-AF65-F5344CB8AC3E}">
        <p14:creationId xmlns:p14="http://schemas.microsoft.com/office/powerpoint/2010/main" val="12634166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idx="10"/>
          </p:nvPr>
        </p:nvSpPr>
        <p:spPr>
          <a:ln/>
        </p:spPr>
        <p:txBody>
          <a:bodyPr/>
          <a:lstStyle>
            <a:lvl1pPr>
              <a:defRPr/>
            </a:lvl1pPr>
          </a:lstStyle>
          <a:p>
            <a:pPr>
              <a:defRPr/>
            </a:pPr>
            <a:fld id="{0996248E-E426-40C3-9FC4-3B870F0755F0}" type="slidenum">
              <a:rPr lang="en-US"/>
              <a:pPr>
                <a:defRPr/>
              </a:pPr>
              <a:t>‹#›</a:t>
            </a:fld>
            <a:endParaRPr lang="en-US"/>
          </a:p>
        </p:txBody>
      </p:sp>
    </p:spTree>
    <p:extLst>
      <p:ext uri="{BB962C8B-B14F-4D97-AF65-F5344CB8AC3E}">
        <p14:creationId xmlns:p14="http://schemas.microsoft.com/office/powerpoint/2010/main" val="25544036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sldNum" idx="10"/>
          </p:nvPr>
        </p:nvSpPr>
        <p:spPr>
          <a:ln/>
        </p:spPr>
        <p:txBody>
          <a:bodyPr/>
          <a:lstStyle>
            <a:lvl1pPr>
              <a:defRPr/>
            </a:lvl1pPr>
          </a:lstStyle>
          <a:p>
            <a:pPr>
              <a:defRPr/>
            </a:pPr>
            <a:fld id="{DAB655FA-BD66-4697-90EC-3735C84B9C14}" type="slidenum">
              <a:rPr lang="en-US"/>
              <a:pPr>
                <a:defRPr/>
              </a:pPr>
              <a:t>‹#›</a:t>
            </a:fld>
            <a:endParaRPr lang="en-US"/>
          </a:p>
        </p:txBody>
      </p:sp>
    </p:spTree>
    <p:extLst>
      <p:ext uri="{BB962C8B-B14F-4D97-AF65-F5344CB8AC3E}">
        <p14:creationId xmlns:p14="http://schemas.microsoft.com/office/powerpoint/2010/main" val="4690427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sldNum" idx="10"/>
          </p:nvPr>
        </p:nvSpPr>
        <p:spPr>
          <a:ln/>
        </p:spPr>
        <p:txBody>
          <a:bodyPr/>
          <a:lstStyle>
            <a:lvl1pPr>
              <a:defRPr/>
            </a:lvl1pPr>
          </a:lstStyle>
          <a:p>
            <a:pPr>
              <a:defRPr/>
            </a:pPr>
            <a:fld id="{173A41D4-A186-4497-8038-44FB49800FCA}" type="slidenum">
              <a:rPr lang="en-US"/>
              <a:pPr>
                <a:defRPr/>
              </a:pPr>
              <a:t>‹#›</a:t>
            </a:fld>
            <a:endParaRPr lang="en-US"/>
          </a:p>
        </p:txBody>
      </p:sp>
    </p:spTree>
    <p:extLst>
      <p:ext uri="{BB962C8B-B14F-4D97-AF65-F5344CB8AC3E}">
        <p14:creationId xmlns:p14="http://schemas.microsoft.com/office/powerpoint/2010/main" val="21811324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idx="10"/>
          </p:nvPr>
        </p:nvSpPr>
        <p:spPr>
          <a:ln/>
        </p:spPr>
        <p:txBody>
          <a:bodyPr/>
          <a:lstStyle>
            <a:lvl1pPr>
              <a:defRPr/>
            </a:lvl1pPr>
          </a:lstStyle>
          <a:p>
            <a:pPr>
              <a:defRPr/>
            </a:pPr>
            <a:fld id="{E9D5235D-8BE7-4E8F-9961-D9B1E29567F0}" type="slidenum">
              <a:rPr lang="en-US"/>
              <a:pPr>
                <a:defRPr/>
              </a:pPr>
              <a:t>‹#›</a:t>
            </a:fld>
            <a:endParaRPr lang="en-US"/>
          </a:p>
        </p:txBody>
      </p:sp>
    </p:spTree>
    <p:extLst>
      <p:ext uri="{BB962C8B-B14F-4D97-AF65-F5344CB8AC3E}">
        <p14:creationId xmlns:p14="http://schemas.microsoft.com/office/powerpoint/2010/main" val="37353168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3413" cy="5484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81000"/>
            <a:ext cx="55626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idx="10"/>
          </p:nvPr>
        </p:nvSpPr>
        <p:spPr>
          <a:ln/>
        </p:spPr>
        <p:txBody>
          <a:bodyPr/>
          <a:lstStyle>
            <a:lvl1pPr>
              <a:defRPr/>
            </a:lvl1pPr>
          </a:lstStyle>
          <a:p>
            <a:pPr>
              <a:defRPr/>
            </a:pPr>
            <a:fld id="{9E268AA9-4AA3-41A5-A5A6-AB6AA1DF6C97}" type="slidenum">
              <a:rPr lang="en-US"/>
              <a:pPr>
                <a:defRPr/>
              </a:pPr>
              <a:t>‹#›</a:t>
            </a:fld>
            <a:endParaRPr lang="en-US"/>
          </a:p>
        </p:txBody>
      </p:sp>
    </p:spTree>
    <p:extLst>
      <p:ext uri="{BB962C8B-B14F-4D97-AF65-F5344CB8AC3E}">
        <p14:creationId xmlns:p14="http://schemas.microsoft.com/office/powerpoint/2010/main" val="15091477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5"/>
          <p:cNvSpPr>
            <a:spLocks noGrp="1" noChangeArrowheads="1"/>
          </p:cNvSpPr>
          <p:nvPr>
            <p:ph type="sldNum" idx="10"/>
          </p:nvPr>
        </p:nvSpPr>
        <p:spPr>
          <a:ln/>
        </p:spPr>
        <p:txBody>
          <a:bodyPr/>
          <a:lstStyle>
            <a:lvl1pPr>
              <a:defRPr/>
            </a:lvl1pPr>
          </a:lstStyle>
          <a:p>
            <a:pPr>
              <a:defRPr/>
            </a:pPr>
            <a:fld id="{A2CF04CA-0855-4205-878A-AE1F3377AB6A}" type="slidenum">
              <a:rPr lang="en-US"/>
              <a:pPr>
                <a:defRPr/>
              </a:pPr>
              <a:t>‹#›</a:t>
            </a:fld>
            <a:endParaRPr lang="en-US"/>
          </a:p>
        </p:txBody>
      </p:sp>
    </p:spTree>
    <p:extLst>
      <p:ext uri="{BB962C8B-B14F-4D97-AF65-F5344CB8AC3E}">
        <p14:creationId xmlns:p14="http://schemas.microsoft.com/office/powerpoint/2010/main" val="30046277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sldNum" idx="10"/>
          </p:nvPr>
        </p:nvSpPr>
        <p:spPr>
          <a:ln/>
        </p:spPr>
        <p:txBody>
          <a:bodyPr/>
          <a:lstStyle>
            <a:lvl1pPr>
              <a:defRPr/>
            </a:lvl1pPr>
          </a:lstStyle>
          <a:p>
            <a:pPr>
              <a:defRPr/>
            </a:pPr>
            <a:fld id="{4A2F2C00-262F-4FFB-9AB2-B4CF3FB407E2}" type="slidenum">
              <a:rPr lang="en-US"/>
              <a:pPr>
                <a:defRPr/>
              </a:pPr>
              <a:t>‹#›</a:t>
            </a:fld>
            <a:endParaRPr lang="en-US"/>
          </a:p>
        </p:txBody>
      </p:sp>
    </p:spTree>
    <p:extLst>
      <p:ext uri="{BB962C8B-B14F-4D97-AF65-F5344CB8AC3E}">
        <p14:creationId xmlns:p14="http://schemas.microsoft.com/office/powerpoint/2010/main" val="217898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8"/>
          <p:cNvSpPr>
            <a:spLocks noGrp="1" noChangeArrowheads="1"/>
          </p:cNvSpPr>
          <p:nvPr>
            <p:ph type="sldNum" idx="10"/>
          </p:nvPr>
        </p:nvSpPr>
        <p:spPr>
          <a:ln/>
        </p:spPr>
        <p:txBody>
          <a:bodyPr/>
          <a:lstStyle>
            <a:lvl1pPr>
              <a:defRPr/>
            </a:lvl1pPr>
          </a:lstStyle>
          <a:p>
            <a:pPr>
              <a:defRPr/>
            </a:pPr>
            <a:fld id="{E6599E6A-E3C7-43BA-BE1A-A843C7AE6422}" type="slidenum">
              <a:rPr lang="en-US"/>
              <a:pPr>
                <a:defRPr/>
              </a:pPr>
              <a:t>‹#›</a:t>
            </a:fld>
            <a:endParaRPr lang="en-US"/>
          </a:p>
        </p:txBody>
      </p:sp>
    </p:spTree>
    <p:extLst>
      <p:ext uri="{BB962C8B-B14F-4D97-AF65-F5344CB8AC3E}">
        <p14:creationId xmlns:p14="http://schemas.microsoft.com/office/powerpoint/2010/main" val="32684263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5"/>
          <p:cNvSpPr>
            <a:spLocks noGrp="1" noChangeArrowheads="1"/>
          </p:cNvSpPr>
          <p:nvPr>
            <p:ph type="sldNum" idx="10"/>
          </p:nvPr>
        </p:nvSpPr>
        <p:spPr>
          <a:ln/>
        </p:spPr>
        <p:txBody>
          <a:bodyPr/>
          <a:lstStyle>
            <a:lvl1pPr>
              <a:defRPr/>
            </a:lvl1pPr>
          </a:lstStyle>
          <a:p>
            <a:pPr>
              <a:defRPr/>
            </a:pPr>
            <a:fld id="{DA9FE9E3-A777-4DE8-AEEA-5192BC7E1BC6}" type="slidenum">
              <a:rPr lang="en-US"/>
              <a:pPr>
                <a:defRPr/>
              </a:pPr>
              <a:t>‹#›</a:t>
            </a:fld>
            <a:endParaRPr lang="en-US"/>
          </a:p>
        </p:txBody>
      </p:sp>
    </p:spTree>
    <p:extLst>
      <p:ext uri="{BB962C8B-B14F-4D97-AF65-F5344CB8AC3E}">
        <p14:creationId xmlns:p14="http://schemas.microsoft.com/office/powerpoint/2010/main" val="14062417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4938" y="2116138"/>
            <a:ext cx="4370387" cy="4133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7725" y="2116138"/>
            <a:ext cx="4371975" cy="4133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5"/>
          <p:cNvSpPr>
            <a:spLocks noGrp="1" noChangeArrowheads="1"/>
          </p:cNvSpPr>
          <p:nvPr>
            <p:ph type="sldNum" idx="10"/>
          </p:nvPr>
        </p:nvSpPr>
        <p:spPr>
          <a:ln/>
        </p:spPr>
        <p:txBody>
          <a:bodyPr/>
          <a:lstStyle>
            <a:lvl1pPr>
              <a:defRPr/>
            </a:lvl1pPr>
          </a:lstStyle>
          <a:p>
            <a:pPr>
              <a:defRPr/>
            </a:pPr>
            <a:fld id="{8A47EFF2-1421-4F33-B828-EA394A52409A}" type="slidenum">
              <a:rPr lang="en-US"/>
              <a:pPr>
                <a:defRPr/>
              </a:pPr>
              <a:t>‹#›</a:t>
            </a:fld>
            <a:endParaRPr lang="en-US"/>
          </a:p>
        </p:txBody>
      </p:sp>
    </p:spTree>
    <p:extLst>
      <p:ext uri="{BB962C8B-B14F-4D97-AF65-F5344CB8AC3E}">
        <p14:creationId xmlns:p14="http://schemas.microsoft.com/office/powerpoint/2010/main" val="8495962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5"/>
          <p:cNvSpPr>
            <a:spLocks noGrp="1" noChangeArrowheads="1"/>
          </p:cNvSpPr>
          <p:nvPr>
            <p:ph type="sldNum" idx="10"/>
          </p:nvPr>
        </p:nvSpPr>
        <p:spPr>
          <a:ln/>
        </p:spPr>
        <p:txBody>
          <a:bodyPr/>
          <a:lstStyle>
            <a:lvl1pPr>
              <a:defRPr/>
            </a:lvl1pPr>
          </a:lstStyle>
          <a:p>
            <a:pPr>
              <a:defRPr/>
            </a:pPr>
            <a:fld id="{F7BFFD3B-8F14-4A1F-A639-563E1D631486}" type="slidenum">
              <a:rPr lang="en-US"/>
              <a:pPr>
                <a:defRPr/>
              </a:pPr>
              <a:t>‹#›</a:t>
            </a:fld>
            <a:endParaRPr lang="en-US"/>
          </a:p>
        </p:txBody>
      </p:sp>
    </p:spTree>
    <p:extLst>
      <p:ext uri="{BB962C8B-B14F-4D97-AF65-F5344CB8AC3E}">
        <p14:creationId xmlns:p14="http://schemas.microsoft.com/office/powerpoint/2010/main" val="20582430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5"/>
          <p:cNvSpPr>
            <a:spLocks noGrp="1" noChangeArrowheads="1"/>
          </p:cNvSpPr>
          <p:nvPr>
            <p:ph type="sldNum" idx="10"/>
          </p:nvPr>
        </p:nvSpPr>
        <p:spPr>
          <a:ln/>
        </p:spPr>
        <p:txBody>
          <a:bodyPr/>
          <a:lstStyle>
            <a:lvl1pPr>
              <a:defRPr/>
            </a:lvl1pPr>
          </a:lstStyle>
          <a:p>
            <a:pPr>
              <a:defRPr/>
            </a:pPr>
            <a:fld id="{9A415A54-F81F-4918-A5D9-5AE306E35C0F}" type="slidenum">
              <a:rPr lang="en-US"/>
              <a:pPr>
                <a:defRPr/>
              </a:pPr>
              <a:t>‹#›</a:t>
            </a:fld>
            <a:endParaRPr lang="en-US"/>
          </a:p>
        </p:txBody>
      </p:sp>
    </p:spTree>
    <p:extLst>
      <p:ext uri="{BB962C8B-B14F-4D97-AF65-F5344CB8AC3E}">
        <p14:creationId xmlns:p14="http://schemas.microsoft.com/office/powerpoint/2010/main" val="14971823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sldNum" idx="10"/>
          </p:nvPr>
        </p:nvSpPr>
        <p:spPr>
          <a:ln/>
        </p:spPr>
        <p:txBody>
          <a:bodyPr/>
          <a:lstStyle>
            <a:lvl1pPr>
              <a:defRPr/>
            </a:lvl1pPr>
          </a:lstStyle>
          <a:p>
            <a:pPr>
              <a:defRPr/>
            </a:pPr>
            <a:fld id="{83D25D22-5CA6-438A-876A-270AA63BF09C}" type="slidenum">
              <a:rPr lang="en-US"/>
              <a:pPr>
                <a:defRPr/>
              </a:pPr>
              <a:t>‹#›</a:t>
            </a:fld>
            <a:endParaRPr lang="en-US"/>
          </a:p>
        </p:txBody>
      </p:sp>
    </p:spTree>
    <p:extLst>
      <p:ext uri="{BB962C8B-B14F-4D97-AF65-F5344CB8AC3E}">
        <p14:creationId xmlns:p14="http://schemas.microsoft.com/office/powerpoint/2010/main" val="9804907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sldNum" idx="10"/>
          </p:nvPr>
        </p:nvSpPr>
        <p:spPr>
          <a:ln/>
        </p:spPr>
        <p:txBody>
          <a:bodyPr/>
          <a:lstStyle>
            <a:lvl1pPr>
              <a:defRPr/>
            </a:lvl1pPr>
          </a:lstStyle>
          <a:p>
            <a:pPr>
              <a:defRPr/>
            </a:pPr>
            <a:fld id="{78841D40-15B1-4A99-82C0-AB4C258EAE3B}" type="slidenum">
              <a:rPr lang="en-US"/>
              <a:pPr>
                <a:defRPr/>
              </a:pPr>
              <a:t>‹#›</a:t>
            </a:fld>
            <a:endParaRPr lang="en-US"/>
          </a:p>
        </p:txBody>
      </p:sp>
    </p:spTree>
    <p:extLst>
      <p:ext uri="{BB962C8B-B14F-4D97-AF65-F5344CB8AC3E}">
        <p14:creationId xmlns:p14="http://schemas.microsoft.com/office/powerpoint/2010/main" val="33402122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sldNum" idx="10"/>
          </p:nvPr>
        </p:nvSpPr>
        <p:spPr>
          <a:ln/>
        </p:spPr>
        <p:txBody>
          <a:bodyPr/>
          <a:lstStyle>
            <a:lvl1pPr>
              <a:defRPr/>
            </a:lvl1pPr>
          </a:lstStyle>
          <a:p>
            <a:pPr>
              <a:defRPr/>
            </a:pPr>
            <a:fld id="{CDF170D6-CAC8-417A-9F9E-0DED29F4F8A6}" type="slidenum">
              <a:rPr lang="en-US"/>
              <a:pPr>
                <a:defRPr/>
              </a:pPr>
              <a:t>‹#›</a:t>
            </a:fld>
            <a:endParaRPr lang="en-US"/>
          </a:p>
        </p:txBody>
      </p:sp>
    </p:spTree>
    <p:extLst>
      <p:ext uri="{BB962C8B-B14F-4D97-AF65-F5344CB8AC3E}">
        <p14:creationId xmlns:p14="http://schemas.microsoft.com/office/powerpoint/2010/main" val="38696815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sldNum" idx="10"/>
          </p:nvPr>
        </p:nvSpPr>
        <p:spPr>
          <a:ln/>
        </p:spPr>
        <p:txBody>
          <a:bodyPr/>
          <a:lstStyle>
            <a:lvl1pPr>
              <a:defRPr/>
            </a:lvl1pPr>
          </a:lstStyle>
          <a:p>
            <a:pPr>
              <a:defRPr/>
            </a:pPr>
            <a:fld id="{E094AFA5-FAA2-4DFD-8DB8-0875D0B52551}" type="slidenum">
              <a:rPr lang="en-US"/>
              <a:pPr>
                <a:defRPr/>
              </a:pPr>
              <a:t>‹#›</a:t>
            </a:fld>
            <a:endParaRPr lang="en-US"/>
          </a:p>
        </p:txBody>
      </p:sp>
    </p:spTree>
    <p:extLst>
      <p:ext uri="{BB962C8B-B14F-4D97-AF65-F5344CB8AC3E}">
        <p14:creationId xmlns:p14="http://schemas.microsoft.com/office/powerpoint/2010/main" val="19733276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2500" cy="53609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4938" y="889000"/>
            <a:ext cx="6519862" cy="53609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sldNum" idx="10"/>
          </p:nvPr>
        </p:nvSpPr>
        <p:spPr>
          <a:ln/>
        </p:spPr>
        <p:txBody>
          <a:bodyPr/>
          <a:lstStyle>
            <a:lvl1pPr>
              <a:defRPr/>
            </a:lvl1pPr>
          </a:lstStyle>
          <a:p>
            <a:pPr>
              <a:defRPr/>
            </a:pPr>
            <a:fld id="{202BD8F8-1C7D-48DC-B6A1-83A2EC4793C9}" type="slidenum">
              <a:rPr lang="en-US"/>
              <a:pPr>
                <a:defRPr/>
              </a:pPr>
              <a:t>‹#›</a:t>
            </a:fld>
            <a:endParaRPr lang="en-US"/>
          </a:p>
        </p:txBody>
      </p:sp>
    </p:spTree>
    <p:extLst>
      <p:ext uri="{BB962C8B-B14F-4D97-AF65-F5344CB8AC3E}">
        <p14:creationId xmlns:p14="http://schemas.microsoft.com/office/powerpoint/2010/main" val="5135792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sldNum" idx="10"/>
          </p:nvPr>
        </p:nvSpPr>
        <p:spPr>
          <a:ln/>
        </p:spPr>
        <p:txBody>
          <a:bodyPr/>
          <a:lstStyle>
            <a:lvl1pPr>
              <a:defRPr/>
            </a:lvl1pPr>
          </a:lstStyle>
          <a:p>
            <a:pPr>
              <a:defRPr/>
            </a:pPr>
            <a:fld id="{B0C1C4F5-8E0F-4344-9A89-BE35D0BD3214}" type="slidenum">
              <a:rPr lang="en-US"/>
              <a:pPr>
                <a:defRPr/>
              </a:pPr>
              <a:t>‹#›</a:t>
            </a:fld>
            <a:endParaRPr lang="en-US"/>
          </a:p>
        </p:txBody>
      </p:sp>
    </p:spTree>
    <p:extLst>
      <p:ext uri="{BB962C8B-B14F-4D97-AF65-F5344CB8AC3E}">
        <p14:creationId xmlns:p14="http://schemas.microsoft.com/office/powerpoint/2010/main" val="2539373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8"/>
          <p:cNvSpPr>
            <a:spLocks noGrp="1" noChangeArrowheads="1"/>
          </p:cNvSpPr>
          <p:nvPr>
            <p:ph type="sldNum" idx="10"/>
          </p:nvPr>
        </p:nvSpPr>
        <p:spPr>
          <a:ln/>
        </p:spPr>
        <p:txBody>
          <a:bodyPr/>
          <a:lstStyle>
            <a:lvl1pPr>
              <a:defRPr/>
            </a:lvl1pPr>
          </a:lstStyle>
          <a:p>
            <a:pPr>
              <a:defRPr/>
            </a:pPr>
            <a:fld id="{E5A34E0A-3D92-4D00-9351-7EDE29B5F1D0}" type="slidenum">
              <a:rPr lang="en-US"/>
              <a:pPr>
                <a:defRPr/>
              </a:pPr>
              <a:t>‹#›</a:t>
            </a:fld>
            <a:endParaRPr lang="en-US"/>
          </a:p>
        </p:txBody>
      </p:sp>
    </p:spTree>
    <p:extLst>
      <p:ext uri="{BB962C8B-B14F-4D97-AF65-F5344CB8AC3E}">
        <p14:creationId xmlns:p14="http://schemas.microsoft.com/office/powerpoint/2010/main" val="12240641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idx="10"/>
          </p:nvPr>
        </p:nvSpPr>
        <p:spPr>
          <a:ln/>
        </p:spPr>
        <p:txBody>
          <a:bodyPr/>
          <a:lstStyle>
            <a:lvl1pPr>
              <a:defRPr/>
            </a:lvl1pPr>
          </a:lstStyle>
          <a:p>
            <a:pPr>
              <a:defRPr/>
            </a:pPr>
            <a:fld id="{5553D078-BB2C-4475-A712-4C436F872D4B}" type="slidenum">
              <a:rPr lang="en-US"/>
              <a:pPr>
                <a:defRPr/>
              </a:pPr>
              <a:t>‹#›</a:t>
            </a:fld>
            <a:endParaRPr lang="en-US"/>
          </a:p>
        </p:txBody>
      </p:sp>
    </p:spTree>
    <p:extLst>
      <p:ext uri="{BB962C8B-B14F-4D97-AF65-F5344CB8AC3E}">
        <p14:creationId xmlns:p14="http://schemas.microsoft.com/office/powerpoint/2010/main" val="21770256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sldNum" idx="10"/>
          </p:nvPr>
        </p:nvSpPr>
        <p:spPr>
          <a:ln/>
        </p:spPr>
        <p:txBody>
          <a:bodyPr/>
          <a:lstStyle>
            <a:lvl1pPr>
              <a:defRPr/>
            </a:lvl1pPr>
          </a:lstStyle>
          <a:p>
            <a:pPr>
              <a:defRPr/>
            </a:pPr>
            <a:fld id="{B1E4ACC3-F71D-45C6-AE6F-289DC0EF8E52}" type="slidenum">
              <a:rPr lang="en-US"/>
              <a:pPr>
                <a:defRPr/>
              </a:pPr>
              <a:t>‹#›</a:t>
            </a:fld>
            <a:endParaRPr lang="en-US"/>
          </a:p>
        </p:txBody>
      </p:sp>
    </p:spTree>
    <p:extLst>
      <p:ext uri="{BB962C8B-B14F-4D97-AF65-F5344CB8AC3E}">
        <p14:creationId xmlns:p14="http://schemas.microsoft.com/office/powerpoint/2010/main" val="29572370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752600"/>
            <a:ext cx="37322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1413" y="1752600"/>
            <a:ext cx="37338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sldNum" idx="10"/>
          </p:nvPr>
        </p:nvSpPr>
        <p:spPr>
          <a:ln/>
        </p:spPr>
        <p:txBody>
          <a:bodyPr/>
          <a:lstStyle>
            <a:lvl1pPr>
              <a:defRPr/>
            </a:lvl1pPr>
          </a:lstStyle>
          <a:p>
            <a:pPr>
              <a:defRPr/>
            </a:pPr>
            <a:fld id="{7E15E47D-64FC-4E0E-8840-C805C0E675C0}" type="slidenum">
              <a:rPr lang="en-US"/>
              <a:pPr>
                <a:defRPr/>
              </a:pPr>
              <a:t>‹#›</a:t>
            </a:fld>
            <a:endParaRPr lang="en-US"/>
          </a:p>
        </p:txBody>
      </p:sp>
    </p:spTree>
    <p:extLst>
      <p:ext uri="{BB962C8B-B14F-4D97-AF65-F5344CB8AC3E}">
        <p14:creationId xmlns:p14="http://schemas.microsoft.com/office/powerpoint/2010/main" val="39115368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sldNum" idx="10"/>
          </p:nvPr>
        </p:nvSpPr>
        <p:spPr>
          <a:ln/>
        </p:spPr>
        <p:txBody>
          <a:bodyPr/>
          <a:lstStyle>
            <a:lvl1pPr>
              <a:defRPr/>
            </a:lvl1pPr>
          </a:lstStyle>
          <a:p>
            <a:pPr>
              <a:defRPr/>
            </a:pPr>
            <a:fld id="{BBEE5B94-8377-4359-AB5F-AADB69760AC4}" type="slidenum">
              <a:rPr lang="en-US"/>
              <a:pPr>
                <a:defRPr/>
              </a:pPr>
              <a:t>‹#›</a:t>
            </a:fld>
            <a:endParaRPr lang="en-US"/>
          </a:p>
        </p:txBody>
      </p:sp>
    </p:spTree>
    <p:extLst>
      <p:ext uri="{BB962C8B-B14F-4D97-AF65-F5344CB8AC3E}">
        <p14:creationId xmlns:p14="http://schemas.microsoft.com/office/powerpoint/2010/main" val="28164549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sldNum" idx="10"/>
          </p:nvPr>
        </p:nvSpPr>
        <p:spPr>
          <a:ln/>
        </p:spPr>
        <p:txBody>
          <a:bodyPr/>
          <a:lstStyle>
            <a:lvl1pPr>
              <a:defRPr/>
            </a:lvl1pPr>
          </a:lstStyle>
          <a:p>
            <a:pPr>
              <a:defRPr/>
            </a:pPr>
            <a:fld id="{CC23B992-D472-471A-B71D-117F801C4D30}" type="slidenum">
              <a:rPr lang="en-US"/>
              <a:pPr>
                <a:defRPr/>
              </a:pPr>
              <a:t>‹#›</a:t>
            </a:fld>
            <a:endParaRPr lang="en-US"/>
          </a:p>
        </p:txBody>
      </p:sp>
    </p:spTree>
    <p:extLst>
      <p:ext uri="{BB962C8B-B14F-4D97-AF65-F5344CB8AC3E}">
        <p14:creationId xmlns:p14="http://schemas.microsoft.com/office/powerpoint/2010/main" val="130731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idx="10"/>
          </p:nvPr>
        </p:nvSpPr>
        <p:spPr>
          <a:ln/>
        </p:spPr>
        <p:txBody>
          <a:bodyPr/>
          <a:lstStyle>
            <a:lvl1pPr>
              <a:defRPr/>
            </a:lvl1pPr>
          </a:lstStyle>
          <a:p>
            <a:pPr>
              <a:defRPr/>
            </a:pPr>
            <a:fld id="{D93CA98A-A0C1-4869-A68E-B6CDA6845B65}" type="slidenum">
              <a:rPr lang="en-US"/>
              <a:pPr>
                <a:defRPr/>
              </a:pPr>
              <a:t>‹#›</a:t>
            </a:fld>
            <a:endParaRPr lang="en-US"/>
          </a:p>
        </p:txBody>
      </p:sp>
    </p:spTree>
    <p:extLst>
      <p:ext uri="{BB962C8B-B14F-4D97-AF65-F5344CB8AC3E}">
        <p14:creationId xmlns:p14="http://schemas.microsoft.com/office/powerpoint/2010/main" val="15732395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sldNum" idx="10"/>
          </p:nvPr>
        </p:nvSpPr>
        <p:spPr>
          <a:ln/>
        </p:spPr>
        <p:txBody>
          <a:bodyPr/>
          <a:lstStyle>
            <a:lvl1pPr>
              <a:defRPr/>
            </a:lvl1pPr>
          </a:lstStyle>
          <a:p>
            <a:pPr>
              <a:defRPr/>
            </a:pPr>
            <a:fld id="{3F1F6E5F-3BCE-4ED9-AD55-C07833885203}" type="slidenum">
              <a:rPr lang="en-US"/>
              <a:pPr>
                <a:defRPr/>
              </a:pPr>
              <a:t>‹#›</a:t>
            </a:fld>
            <a:endParaRPr lang="en-US"/>
          </a:p>
        </p:txBody>
      </p:sp>
    </p:spTree>
    <p:extLst>
      <p:ext uri="{BB962C8B-B14F-4D97-AF65-F5344CB8AC3E}">
        <p14:creationId xmlns:p14="http://schemas.microsoft.com/office/powerpoint/2010/main" val="39250923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sldNum" idx="10"/>
          </p:nvPr>
        </p:nvSpPr>
        <p:spPr>
          <a:ln/>
        </p:spPr>
        <p:txBody>
          <a:bodyPr/>
          <a:lstStyle>
            <a:lvl1pPr>
              <a:defRPr/>
            </a:lvl1pPr>
          </a:lstStyle>
          <a:p>
            <a:pPr>
              <a:defRPr/>
            </a:pPr>
            <a:fld id="{22871A98-1BA2-46CE-9ECE-9167DFDE6FA8}" type="slidenum">
              <a:rPr lang="en-US"/>
              <a:pPr>
                <a:defRPr/>
              </a:pPr>
              <a:t>‹#›</a:t>
            </a:fld>
            <a:endParaRPr lang="en-US"/>
          </a:p>
        </p:txBody>
      </p:sp>
    </p:spTree>
    <p:extLst>
      <p:ext uri="{BB962C8B-B14F-4D97-AF65-F5344CB8AC3E}">
        <p14:creationId xmlns:p14="http://schemas.microsoft.com/office/powerpoint/2010/main" val="12272728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idx="10"/>
          </p:nvPr>
        </p:nvSpPr>
        <p:spPr>
          <a:ln/>
        </p:spPr>
        <p:txBody>
          <a:bodyPr/>
          <a:lstStyle>
            <a:lvl1pPr>
              <a:defRPr/>
            </a:lvl1pPr>
          </a:lstStyle>
          <a:p>
            <a:pPr>
              <a:defRPr/>
            </a:pPr>
            <a:fld id="{F71DEC6C-012E-4A4F-BD3A-3E7CC22DDB89}" type="slidenum">
              <a:rPr lang="en-US"/>
              <a:pPr>
                <a:defRPr/>
              </a:pPr>
              <a:t>‹#›</a:t>
            </a:fld>
            <a:endParaRPr lang="en-US"/>
          </a:p>
        </p:txBody>
      </p:sp>
    </p:spTree>
    <p:extLst>
      <p:ext uri="{BB962C8B-B14F-4D97-AF65-F5344CB8AC3E}">
        <p14:creationId xmlns:p14="http://schemas.microsoft.com/office/powerpoint/2010/main" val="37926215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3413" cy="5484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81000"/>
            <a:ext cx="55626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idx="10"/>
          </p:nvPr>
        </p:nvSpPr>
        <p:spPr>
          <a:ln/>
        </p:spPr>
        <p:txBody>
          <a:bodyPr/>
          <a:lstStyle>
            <a:lvl1pPr>
              <a:defRPr/>
            </a:lvl1pPr>
          </a:lstStyle>
          <a:p>
            <a:pPr>
              <a:defRPr/>
            </a:pPr>
            <a:fld id="{535A6009-6163-4558-9D67-4435DAB326D0}" type="slidenum">
              <a:rPr lang="en-US"/>
              <a:pPr>
                <a:defRPr/>
              </a:pPr>
              <a:t>‹#›</a:t>
            </a:fld>
            <a:endParaRPr lang="en-US"/>
          </a:p>
        </p:txBody>
      </p:sp>
    </p:spTree>
    <p:extLst>
      <p:ext uri="{BB962C8B-B14F-4D97-AF65-F5344CB8AC3E}">
        <p14:creationId xmlns:p14="http://schemas.microsoft.com/office/powerpoint/2010/main" val="1700801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gi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4.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4.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098" name="Group 1"/>
          <p:cNvGrpSpPr>
            <a:grpSpLocks/>
          </p:cNvGrpSpPr>
          <p:nvPr/>
        </p:nvGrpSpPr>
        <p:grpSpPr bwMode="auto">
          <a:xfrm>
            <a:off x="0" y="-4763"/>
            <a:ext cx="1063625" cy="6856413"/>
            <a:chOff x="0" y="-3"/>
            <a:chExt cx="670" cy="4319"/>
          </a:xfrm>
        </p:grpSpPr>
        <p:grpSp>
          <p:nvGrpSpPr>
            <p:cNvPr id="4104" name="Group 2"/>
            <p:cNvGrpSpPr>
              <a:grpSpLocks/>
            </p:cNvGrpSpPr>
            <p:nvPr/>
          </p:nvGrpSpPr>
          <p:grpSpPr bwMode="auto">
            <a:xfrm>
              <a:off x="26" y="-3"/>
              <a:ext cx="637" cy="4319"/>
              <a:chOff x="26" y="-3"/>
              <a:chExt cx="637" cy="4319"/>
            </a:xfrm>
          </p:grpSpPr>
          <p:sp>
            <p:nvSpPr>
              <p:cNvPr id="4107" name="Freeform 3"/>
              <p:cNvSpPr>
                <a:spLocks noChangeArrowheads="1"/>
              </p:cNvSpPr>
              <p:nvPr/>
            </p:nvSpPr>
            <p:spPr bwMode="auto">
              <a:xfrm flipH="1">
                <a:off x="33" y="-3"/>
                <a:ext cx="621" cy="4305"/>
              </a:xfrm>
              <a:custGeom>
                <a:avLst/>
                <a:gdLst>
                  <a:gd name="T0" fmla="*/ 0 w 1000"/>
                  <a:gd name="T1" fmla="*/ 0 h 720"/>
                  <a:gd name="T2" fmla="*/ 0 w 1000"/>
                  <a:gd name="T3" fmla="*/ 1176124714 h 720"/>
                  <a:gd name="T4" fmla="*/ 22 w 1000"/>
                  <a:gd name="T5" fmla="*/ 1176124714 h 720"/>
                  <a:gd name="T6" fmla="*/ 22 w 1000"/>
                  <a:gd name="T7" fmla="*/ 0 h 720"/>
                  <a:gd name="T8" fmla="*/ 0 w 1000"/>
                  <a:gd name="T9" fmla="*/ 0 h 720"/>
                  <a:gd name="T10" fmla="*/ 0 60000 65536"/>
                  <a:gd name="T11" fmla="*/ 0 60000 65536"/>
                  <a:gd name="T12" fmla="*/ 0 60000 65536"/>
                  <a:gd name="T13" fmla="*/ 0 60000 65536"/>
                  <a:gd name="T14" fmla="*/ 0 60000 65536"/>
                  <a:gd name="T15" fmla="*/ 0 w 1000"/>
                  <a:gd name="T16" fmla="*/ 0 h 720"/>
                  <a:gd name="T17" fmla="*/ 1000 w 1000"/>
                  <a:gd name="T18" fmla="*/ 720 h 720"/>
                </a:gdLst>
                <a:ahLst/>
                <a:cxnLst>
                  <a:cxn ang="T10">
                    <a:pos x="T0" y="T1"/>
                  </a:cxn>
                  <a:cxn ang="T11">
                    <a:pos x="T2" y="T3"/>
                  </a:cxn>
                  <a:cxn ang="T12">
                    <a:pos x="T4" y="T5"/>
                  </a:cxn>
                  <a:cxn ang="T13">
                    <a:pos x="T6" y="T7"/>
                  </a:cxn>
                  <a:cxn ang="T14">
                    <a:pos x="T8" y="T9"/>
                  </a:cxn>
                </a:cxnLst>
                <a:rect l="T15" t="T16" r="T17" b="T18"/>
                <a:pathLst>
                  <a:path w="1000" h="720">
                    <a:moveTo>
                      <a:pt x="0" y="0"/>
                    </a:moveTo>
                    <a:lnTo>
                      <a:pt x="0" y="720"/>
                    </a:lnTo>
                    <a:lnTo>
                      <a:pt x="1000" y="720"/>
                    </a:lnTo>
                    <a:lnTo>
                      <a:pt x="1000" y="0"/>
                    </a:lnTo>
                    <a:lnTo>
                      <a:pt x="0" y="0"/>
                    </a:lnTo>
                    <a:close/>
                  </a:path>
                </a:pathLst>
              </a:custGeom>
              <a:solidFill>
                <a:srgbClr val="0099C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08" name="Freeform 4"/>
              <p:cNvSpPr>
                <a:spLocks noChangeArrowheads="1"/>
              </p:cNvSpPr>
              <p:nvPr/>
            </p:nvSpPr>
            <p:spPr bwMode="auto">
              <a:xfrm flipH="1">
                <a:off x="32" y="1067"/>
                <a:ext cx="621" cy="314"/>
              </a:xfrm>
              <a:custGeom>
                <a:avLst/>
                <a:gdLst>
                  <a:gd name="T0" fmla="*/ 0 w 624"/>
                  <a:gd name="T1" fmla="*/ 0 h 317"/>
                  <a:gd name="T2" fmla="*/ 0 w 624"/>
                  <a:gd name="T3" fmla="*/ 253 h 317"/>
                  <a:gd name="T4" fmla="*/ 600 w 624"/>
                  <a:gd name="T5" fmla="*/ 253 h 317"/>
                  <a:gd name="T6" fmla="*/ 600 w 624"/>
                  <a:gd name="T7" fmla="*/ 0 h 317"/>
                  <a:gd name="T8" fmla="*/ 0 w 624"/>
                  <a:gd name="T9" fmla="*/ 0 h 317"/>
                  <a:gd name="T10" fmla="*/ 0 60000 65536"/>
                  <a:gd name="T11" fmla="*/ 0 60000 65536"/>
                  <a:gd name="T12" fmla="*/ 0 60000 65536"/>
                  <a:gd name="T13" fmla="*/ 0 60000 65536"/>
                  <a:gd name="T14" fmla="*/ 0 60000 65536"/>
                  <a:gd name="T15" fmla="*/ 0 w 624"/>
                  <a:gd name="T16" fmla="*/ 0 h 317"/>
                  <a:gd name="T17" fmla="*/ 624 w 624"/>
                  <a:gd name="T18" fmla="*/ 317 h 317"/>
                </a:gdLst>
                <a:ahLst/>
                <a:cxnLst>
                  <a:cxn ang="T10">
                    <a:pos x="T0" y="T1"/>
                  </a:cxn>
                  <a:cxn ang="T11">
                    <a:pos x="T2" y="T3"/>
                  </a:cxn>
                  <a:cxn ang="T12">
                    <a:pos x="T4" y="T5"/>
                  </a:cxn>
                  <a:cxn ang="T13">
                    <a:pos x="T6" y="T7"/>
                  </a:cxn>
                  <a:cxn ang="T14">
                    <a:pos x="T8" y="T9"/>
                  </a:cxn>
                </a:cxnLst>
                <a:rect l="T15" t="T16" r="T17" b="T18"/>
                <a:pathLst>
                  <a:path w="624" h="317">
                    <a:moveTo>
                      <a:pt x="0" y="0"/>
                    </a:moveTo>
                    <a:cubicBezTo>
                      <a:pt x="0" y="0"/>
                      <a:pt x="0" y="272"/>
                      <a:pt x="0" y="272"/>
                    </a:cubicBezTo>
                    <a:cubicBezTo>
                      <a:pt x="432" y="224"/>
                      <a:pt x="520" y="317"/>
                      <a:pt x="624" y="272"/>
                    </a:cubicBezTo>
                    <a:lnTo>
                      <a:pt x="624" y="0"/>
                    </a:lnTo>
                    <a:lnTo>
                      <a:pt x="0" y="0"/>
                    </a:lnTo>
                    <a:close/>
                  </a:path>
                </a:pathLst>
              </a:custGeom>
              <a:solidFill>
                <a:srgbClr val="5490A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09" name="Freeform 5"/>
              <p:cNvSpPr>
                <a:spLocks noChangeArrowheads="1"/>
              </p:cNvSpPr>
              <p:nvPr/>
            </p:nvSpPr>
            <p:spPr bwMode="auto">
              <a:xfrm flipH="1">
                <a:off x="33" y="810"/>
                <a:ext cx="621" cy="316"/>
              </a:xfrm>
              <a:custGeom>
                <a:avLst/>
                <a:gdLst>
                  <a:gd name="T0" fmla="*/ 0 w 624"/>
                  <a:gd name="T1" fmla="*/ 0 h 317"/>
                  <a:gd name="T2" fmla="*/ 0 w 624"/>
                  <a:gd name="T3" fmla="*/ 264 h 317"/>
                  <a:gd name="T4" fmla="*/ 600 w 624"/>
                  <a:gd name="T5" fmla="*/ 264 h 317"/>
                  <a:gd name="T6" fmla="*/ 600 w 624"/>
                  <a:gd name="T7" fmla="*/ 0 h 317"/>
                  <a:gd name="T8" fmla="*/ 0 w 624"/>
                  <a:gd name="T9" fmla="*/ 0 h 317"/>
                  <a:gd name="T10" fmla="*/ 0 60000 65536"/>
                  <a:gd name="T11" fmla="*/ 0 60000 65536"/>
                  <a:gd name="T12" fmla="*/ 0 60000 65536"/>
                  <a:gd name="T13" fmla="*/ 0 60000 65536"/>
                  <a:gd name="T14" fmla="*/ 0 60000 65536"/>
                  <a:gd name="T15" fmla="*/ 0 w 624"/>
                  <a:gd name="T16" fmla="*/ 0 h 317"/>
                  <a:gd name="T17" fmla="*/ 624 w 624"/>
                  <a:gd name="T18" fmla="*/ 317 h 317"/>
                </a:gdLst>
                <a:ahLst/>
                <a:cxnLst>
                  <a:cxn ang="T10">
                    <a:pos x="T0" y="T1"/>
                  </a:cxn>
                  <a:cxn ang="T11">
                    <a:pos x="T2" y="T3"/>
                  </a:cxn>
                  <a:cxn ang="T12">
                    <a:pos x="T4" y="T5"/>
                  </a:cxn>
                  <a:cxn ang="T13">
                    <a:pos x="T6" y="T7"/>
                  </a:cxn>
                  <a:cxn ang="T14">
                    <a:pos x="T8" y="T9"/>
                  </a:cxn>
                </a:cxnLst>
                <a:rect l="T15" t="T16" r="T17" b="T18"/>
                <a:pathLst>
                  <a:path w="624" h="317">
                    <a:moveTo>
                      <a:pt x="0" y="0"/>
                    </a:moveTo>
                    <a:lnTo>
                      <a:pt x="0" y="272"/>
                    </a:lnTo>
                    <a:cubicBezTo>
                      <a:pt x="104" y="317"/>
                      <a:pt x="432" y="240"/>
                      <a:pt x="624" y="272"/>
                    </a:cubicBezTo>
                    <a:lnTo>
                      <a:pt x="624" y="0"/>
                    </a:lnTo>
                    <a:lnTo>
                      <a:pt x="0" y="0"/>
                    </a:lnTo>
                    <a:close/>
                  </a:path>
                </a:pathLst>
              </a:custGeom>
              <a:solidFill>
                <a:srgbClr val="E1E1B7"/>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10" name="Freeform 6"/>
              <p:cNvSpPr>
                <a:spLocks noChangeArrowheads="1"/>
              </p:cNvSpPr>
              <p:nvPr/>
            </p:nvSpPr>
            <p:spPr bwMode="auto">
              <a:xfrm flipH="1">
                <a:off x="33" y="94"/>
                <a:ext cx="621" cy="190"/>
              </a:xfrm>
              <a:custGeom>
                <a:avLst/>
                <a:gdLst>
                  <a:gd name="T0" fmla="*/ 0 w 624"/>
                  <a:gd name="T1" fmla="*/ 1 h 370"/>
                  <a:gd name="T2" fmla="*/ 0 w 624"/>
                  <a:gd name="T3" fmla="*/ 2 h 370"/>
                  <a:gd name="T4" fmla="*/ 600 w 624"/>
                  <a:gd name="T5" fmla="*/ 2 h 370"/>
                  <a:gd name="T6" fmla="*/ 600 w 624"/>
                  <a:gd name="T7" fmla="*/ 1 h 370"/>
                  <a:gd name="T8" fmla="*/ 368 w 624"/>
                  <a:gd name="T9" fmla="*/ 1 h 370"/>
                  <a:gd name="T10" fmla="*/ 0 w 624"/>
                  <a:gd name="T11" fmla="*/ 1 h 370"/>
                  <a:gd name="T12" fmla="*/ 0 60000 65536"/>
                  <a:gd name="T13" fmla="*/ 0 60000 65536"/>
                  <a:gd name="T14" fmla="*/ 0 60000 65536"/>
                  <a:gd name="T15" fmla="*/ 0 60000 65536"/>
                  <a:gd name="T16" fmla="*/ 0 60000 65536"/>
                  <a:gd name="T17" fmla="*/ 0 60000 65536"/>
                  <a:gd name="T18" fmla="*/ 0 w 624"/>
                  <a:gd name="T19" fmla="*/ 0 h 370"/>
                  <a:gd name="T20" fmla="*/ 624 w 624"/>
                  <a:gd name="T21" fmla="*/ 370 h 370"/>
                </a:gdLst>
                <a:ahLst/>
                <a:cxnLst>
                  <a:cxn ang="T12">
                    <a:pos x="T0" y="T1"/>
                  </a:cxn>
                  <a:cxn ang="T13">
                    <a:pos x="T2" y="T3"/>
                  </a:cxn>
                  <a:cxn ang="T14">
                    <a:pos x="T4" y="T5"/>
                  </a:cxn>
                  <a:cxn ang="T15">
                    <a:pos x="T6" y="T7"/>
                  </a:cxn>
                  <a:cxn ang="T16">
                    <a:pos x="T8" y="T9"/>
                  </a:cxn>
                  <a:cxn ang="T17">
                    <a:pos x="T10" y="T11"/>
                  </a:cxn>
                </a:cxnLst>
                <a:rect l="T18" t="T19" r="T20" b="T21"/>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rgbClr val="5490A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11" name="Freeform 7"/>
              <p:cNvSpPr>
                <a:spLocks noChangeArrowheads="1"/>
              </p:cNvSpPr>
              <p:nvPr/>
            </p:nvSpPr>
            <p:spPr bwMode="auto">
              <a:xfrm flipH="1">
                <a:off x="32" y="622"/>
                <a:ext cx="621" cy="219"/>
              </a:xfrm>
              <a:custGeom>
                <a:avLst/>
                <a:gdLst>
                  <a:gd name="T0" fmla="*/ 0 w 624"/>
                  <a:gd name="T1" fmla="*/ 0 h 317"/>
                  <a:gd name="T2" fmla="*/ 0 w 624"/>
                  <a:gd name="T3" fmla="*/ 15 h 317"/>
                  <a:gd name="T4" fmla="*/ 600 w 624"/>
                  <a:gd name="T5" fmla="*/ 15 h 317"/>
                  <a:gd name="T6" fmla="*/ 600 w 624"/>
                  <a:gd name="T7" fmla="*/ 0 h 317"/>
                  <a:gd name="T8" fmla="*/ 0 w 624"/>
                  <a:gd name="T9" fmla="*/ 0 h 317"/>
                  <a:gd name="T10" fmla="*/ 0 60000 65536"/>
                  <a:gd name="T11" fmla="*/ 0 60000 65536"/>
                  <a:gd name="T12" fmla="*/ 0 60000 65536"/>
                  <a:gd name="T13" fmla="*/ 0 60000 65536"/>
                  <a:gd name="T14" fmla="*/ 0 60000 65536"/>
                  <a:gd name="T15" fmla="*/ 0 w 624"/>
                  <a:gd name="T16" fmla="*/ 0 h 317"/>
                  <a:gd name="T17" fmla="*/ 624 w 624"/>
                  <a:gd name="T18" fmla="*/ 317 h 317"/>
                </a:gdLst>
                <a:ahLst/>
                <a:cxnLst>
                  <a:cxn ang="T10">
                    <a:pos x="T0" y="T1"/>
                  </a:cxn>
                  <a:cxn ang="T11">
                    <a:pos x="T2" y="T3"/>
                  </a:cxn>
                  <a:cxn ang="T12">
                    <a:pos x="T4" y="T5"/>
                  </a:cxn>
                  <a:cxn ang="T13">
                    <a:pos x="T6" y="T7"/>
                  </a:cxn>
                  <a:cxn ang="T14">
                    <a:pos x="T8" y="T9"/>
                  </a:cxn>
                </a:cxnLst>
                <a:rect l="T15" t="T16" r="T17" b="T18"/>
                <a:pathLst>
                  <a:path w="624" h="317">
                    <a:moveTo>
                      <a:pt x="0" y="0"/>
                    </a:moveTo>
                    <a:lnTo>
                      <a:pt x="0" y="272"/>
                    </a:lnTo>
                    <a:cubicBezTo>
                      <a:pt x="104" y="317"/>
                      <a:pt x="520" y="317"/>
                      <a:pt x="624" y="272"/>
                    </a:cubicBezTo>
                    <a:lnTo>
                      <a:pt x="624" y="0"/>
                    </a:lnTo>
                    <a:cubicBezTo>
                      <a:pt x="240" y="42"/>
                      <a:pt x="130" y="0"/>
                      <a:pt x="0"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12" name="Freeform 8"/>
              <p:cNvSpPr>
                <a:spLocks noChangeArrowheads="1"/>
              </p:cNvSpPr>
              <p:nvPr/>
            </p:nvSpPr>
            <p:spPr bwMode="auto">
              <a:xfrm flipH="1">
                <a:off x="33" y="429"/>
                <a:ext cx="621" cy="271"/>
              </a:xfrm>
              <a:custGeom>
                <a:avLst/>
                <a:gdLst>
                  <a:gd name="T0" fmla="*/ 0 w 624"/>
                  <a:gd name="T1" fmla="*/ 0 h 272"/>
                  <a:gd name="T2" fmla="*/ 0 w 624"/>
                  <a:gd name="T3" fmla="*/ 264 h 272"/>
                  <a:gd name="T4" fmla="*/ 232 w 624"/>
                  <a:gd name="T5" fmla="*/ 232 h 272"/>
                  <a:gd name="T6" fmla="*/ 600 w 624"/>
                  <a:gd name="T7" fmla="*/ 264 h 272"/>
                  <a:gd name="T8" fmla="*/ 600 w 624"/>
                  <a:gd name="T9" fmla="*/ 0 h 272"/>
                  <a:gd name="T10" fmla="*/ 0 w 624"/>
                  <a:gd name="T11" fmla="*/ 0 h 272"/>
                  <a:gd name="T12" fmla="*/ 0 60000 65536"/>
                  <a:gd name="T13" fmla="*/ 0 60000 65536"/>
                  <a:gd name="T14" fmla="*/ 0 60000 65536"/>
                  <a:gd name="T15" fmla="*/ 0 60000 65536"/>
                  <a:gd name="T16" fmla="*/ 0 60000 65536"/>
                  <a:gd name="T17" fmla="*/ 0 60000 65536"/>
                  <a:gd name="T18" fmla="*/ 0 w 624"/>
                  <a:gd name="T19" fmla="*/ 0 h 272"/>
                  <a:gd name="T20" fmla="*/ 624 w 624"/>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rgbClr val="3366C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13" name="Freeform 9"/>
              <p:cNvSpPr>
                <a:spLocks noChangeArrowheads="1"/>
              </p:cNvSpPr>
              <p:nvPr/>
            </p:nvSpPr>
            <p:spPr bwMode="auto">
              <a:xfrm flipH="1">
                <a:off x="34" y="235"/>
                <a:ext cx="629" cy="235"/>
              </a:xfrm>
              <a:custGeom>
                <a:avLst/>
                <a:gdLst>
                  <a:gd name="T0" fmla="*/ 8 w 632"/>
                  <a:gd name="T1" fmla="*/ 1 h 362"/>
                  <a:gd name="T2" fmla="*/ 8 w 632"/>
                  <a:gd name="T3" fmla="*/ 10 h 362"/>
                  <a:gd name="T4" fmla="*/ 240 w 632"/>
                  <a:gd name="T5" fmla="*/ 10 h 362"/>
                  <a:gd name="T6" fmla="*/ 608 w 632"/>
                  <a:gd name="T7" fmla="*/ 10 h 362"/>
                  <a:gd name="T8" fmla="*/ 608 w 632"/>
                  <a:gd name="T9" fmla="*/ 1 h 362"/>
                  <a:gd name="T10" fmla="*/ 104 w 632"/>
                  <a:gd name="T11" fmla="*/ 1 h 362"/>
                  <a:gd name="T12" fmla="*/ 8 w 632"/>
                  <a:gd name="T13" fmla="*/ 1 h 362"/>
                  <a:gd name="T14" fmla="*/ 0 60000 65536"/>
                  <a:gd name="T15" fmla="*/ 0 60000 65536"/>
                  <a:gd name="T16" fmla="*/ 0 60000 65536"/>
                  <a:gd name="T17" fmla="*/ 0 60000 65536"/>
                  <a:gd name="T18" fmla="*/ 0 60000 65536"/>
                  <a:gd name="T19" fmla="*/ 0 60000 65536"/>
                  <a:gd name="T20" fmla="*/ 0 60000 65536"/>
                  <a:gd name="T21" fmla="*/ 0 w 632"/>
                  <a:gd name="T22" fmla="*/ 0 h 362"/>
                  <a:gd name="T23" fmla="*/ 632 w 632"/>
                  <a:gd name="T24" fmla="*/ 362 h 3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rgbClr val="0033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14" name="Freeform 10"/>
              <p:cNvSpPr>
                <a:spLocks noChangeArrowheads="1"/>
              </p:cNvSpPr>
              <p:nvPr/>
            </p:nvSpPr>
            <p:spPr bwMode="auto">
              <a:xfrm flipH="1">
                <a:off x="26" y="2481"/>
                <a:ext cx="621" cy="314"/>
              </a:xfrm>
              <a:custGeom>
                <a:avLst/>
                <a:gdLst>
                  <a:gd name="T0" fmla="*/ 0 w 624"/>
                  <a:gd name="T1" fmla="*/ 0 h 317"/>
                  <a:gd name="T2" fmla="*/ 0 w 624"/>
                  <a:gd name="T3" fmla="*/ 253 h 317"/>
                  <a:gd name="T4" fmla="*/ 600 w 624"/>
                  <a:gd name="T5" fmla="*/ 253 h 317"/>
                  <a:gd name="T6" fmla="*/ 600 w 624"/>
                  <a:gd name="T7" fmla="*/ 0 h 317"/>
                  <a:gd name="T8" fmla="*/ 0 w 624"/>
                  <a:gd name="T9" fmla="*/ 0 h 317"/>
                  <a:gd name="T10" fmla="*/ 0 60000 65536"/>
                  <a:gd name="T11" fmla="*/ 0 60000 65536"/>
                  <a:gd name="T12" fmla="*/ 0 60000 65536"/>
                  <a:gd name="T13" fmla="*/ 0 60000 65536"/>
                  <a:gd name="T14" fmla="*/ 0 60000 65536"/>
                  <a:gd name="T15" fmla="*/ 0 w 624"/>
                  <a:gd name="T16" fmla="*/ 0 h 317"/>
                  <a:gd name="T17" fmla="*/ 624 w 624"/>
                  <a:gd name="T18" fmla="*/ 317 h 317"/>
                </a:gdLst>
                <a:ahLst/>
                <a:cxnLst>
                  <a:cxn ang="T10">
                    <a:pos x="T0" y="T1"/>
                  </a:cxn>
                  <a:cxn ang="T11">
                    <a:pos x="T2" y="T3"/>
                  </a:cxn>
                  <a:cxn ang="T12">
                    <a:pos x="T4" y="T5"/>
                  </a:cxn>
                  <a:cxn ang="T13">
                    <a:pos x="T6" y="T7"/>
                  </a:cxn>
                  <a:cxn ang="T14">
                    <a:pos x="T8" y="T9"/>
                  </a:cxn>
                </a:cxnLst>
                <a:rect l="T15" t="T16" r="T17" b="T18"/>
                <a:pathLst>
                  <a:path w="624" h="317">
                    <a:moveTo>
                      <a:pt x="0" y="0"/>
                    </a:moveTo>
                    <a:cubicBezTo>
                      <a:pt x="0" y="0"/>
                      <a:pt x="0" y="272"/>
                      <a:pt x="0" y="272"/>
                    </a:cubicBezTo>
                    <a:cubicBezTo>
                      <a:pt x="432" y="224"/>
                      <a:pt x="520" y="317"/>
                      <a:pt x="624" y="272"/>
                    </a:cubicBezTo>
                    <a:lnTo>
                      <a:pt x="624" y="0"/>
                    </a:lnTo>
                    <a:lnTo>
                      <a:pt x="0" y="0"/>
                    </a:lnTo>
                    <a:close/>
                  </a:path>
                </a:pathLst>
              </a:custGeom>
              <a:solidFill>
                <a:srgbClr val="5490A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15" name="Freeform 11"/>
              <p:cNvSpPr>
                <a:spLocks noChangeArrowheads="1"/>
              </p:cNvSpPr>
              <p:nvPr/>
            </p:nvSpPr>
            <p:spPr bwMode="auto">
              <a:xfrm flipH="1">
                <a:off x="27" y="2227"/>
                <a:ext cx="621" cy="314"/>
              </a:xfrm>
              <a:custGeom>
                <a:avLst/>
                <a:gdLst>
                  <a:gd name="T0" fmla="*/ 0 w 624"/>
                  <a:gd name="T1" fmla="*/ 0 h 317"/>
                  <a:gd name="T2" fmla="*/ 0 w 624"/>
                  <a:gd name="T3" fmla="*/ 253 h 317"/>
                  <a:gd name="T4" fmla="*/ 600 w 624"/>
                  <a:gd name="T5" fmla="*/ 253 h 317"/>
                  <a:gd name="T6" fmla="*/ 600 w 624"/>
                  <a:gd name="T7" fmla="*/ 0 h 317"/>
                  <a:gd name="T8" fmla="*/ 0 w 624"/>
                  <a:gd name="T9" fmla="*/ 0 h 317"/>
                  <a:gd name="T10" fmla="*/ 0 60000 65536"/>
                  <a:gd name="T11" fmla="*/ 0 60000 65536"/>
                  <a:gd name="T12" fmla="*/ 0 60000 65536"/>
                  <a:gd name="T13" fmla="*/ 0 60000 65536"/>
                  <a:gd name="T14" fmla="*/ 0 60000 65536"/>
                  <a:gd name="T15" fmla="*/ 0 w 624"/>
                  <a:gd name="T16" fmla="*/ 0 h 317"/>
                  <a:gd name="T17" fmla="*/ 624 w 624"/>
                  <a:gd name="T18" fmla="*/ 317 h 317"/>
                </a:gdLst>
                <a:ahLst/>
                <a:cxnLst>
                  <a:cxn ang="T10">
                    <a:pos x="T0" y="T1"/>
                  </a:cxn>
                  <a:cxn ang="T11">
                    <a:pos x="T2" y="T3"/>
                  </a:cxn>
                  <a:cxn ang="T12">
                    <a:pos x="T4" y="T5"/>
                  </a:cxn>
                  <a:cxn ang="T13">
                    <a:pos x="T6" y="T7"/>
                  </a:cxn>
                  <a:cxn ang="T14">
                    <a:pos x="T8" y="T9"/>
                  </a:cxn>
                </a:cxnLst>
                <a:rect l="T15" t="T16" r="T17" b="T18"/>
                <a:pathLst>
                  <a:path w="624" h="317">
                    <a:moveTo>
                      <a:pt x="0" y="0"/>
                    </a:moveTo>
                    <a:lnTo>
                      <a:pt x="0" y="272"/>
                    </a:lnTo>
                    <a:cubicBezTo>
                      <a:pt x="104" y="317"/>
                      <a:pt x="432" y="240"/>
                      <a:pt x="624" y="272"/>
                    </a:cubicBezTo>
                    <a:lnTo>
                      <a:pt x="624" y="0"/>
                    </a:lnTo>
                    <a:lnTo>
                      <a:pt x="0" y="0"/>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16" name="Freeform 12"/>
              <p:cNvSpPr>
                <a:spLocks noChangeArrowheads="1"/>
              </p:cNvSpPr>
              <p:nvPr/>
            </p:nvSpPr>
            <p:spPr bwMode="auto">
              <a:xfrm flipH="1">
                <a:off x="27" y="1509"/>
                <a:ext cx="621" cy="191"/>
              </a:xfrm>
              <a:custGeom>
                <a:avLst/>
                <a:gdLst>
                  <a:gd name="T0" fmla="*/ 0 w 624"/>
                  <a:gd name="T1" fmla="*/ 1 h 370"/>
                  <a:gd name="T2" fmla="*/ 0 w 624"/>
                  <a:gd name="T3" fmla="*/ 2 h 370"/>
                  <a:gd name="T4" fmla="*/ 600 w 624"/>
                  <a:gd name="T5" fmla="*/ 2 h 370"/>
                  <a:gd name="T6" fmla="*/ 600 w 624"/>
                  <a:gd name="T7" fmla="*/ 1 h 370"/>
                  <a:gd name="T8" fmla="*/ 368 w 624"/>
                  <a:gd name="T9" fmla="*/ 1 h 370"/>
                  <a:gd name="T10" fmla="*/ 0 w 624"/>
                  <a:gd name="T11" fmla="*/ 1 h 370"/>
                  <a:gd name="T12" fmla="*/ 0 60000 65536"/>
                  <a:gd name="T13" fmla="*/ 0 60000 65536"/>
                  <a:gd name="T14" fmla="*/ 0 60000 65536"/>
                  <a:gd name="T15" fmla="*/ 0 60000 65536"/>
                  <a:gd name="T16" fmla="*/ 0 60000 65536"/>
                  <a:gd name="T17" fmla="*/ 0 60000 65536"/>
                  <a:gd name="T18" fmla="*/ 0 w 624"/>
                  <a:gd name="T19" fmla="*/ 0 h 370"/>
                  <a:gd name="T20" fmla="*/ 624 w 624"/>
                  <a:gd name="T21" fmla="*/ 370 h 370"/>
                </a:gdLst>
                <a:ahLst/>
                <a:cxnLst>
                  <a:cxn ang="T12">
                    <a:pos x="T0" y="T1"/>
                  </a:cxn>
                  <a:cxn ang="T13">
                    <a:pos x="T2" y="T3"/>
                  </a:cxn>
                  <a:cxn ang="T14">
                    <a:pos x="T4" y="T5"/>
                  </a:cxn>
                  <a:cxn ang="T15">
                    <a:pos x="T6" y="T7"/>
                  </a:cxn>
                  <a:cxn ang="T16">
                    <a:pos x="T8" y="T9"/>
                  </a:cxn>
                  <a:cxn ang="T17">
                    <a:pos x="T10" y="T11"/>
                  </a:cxn>
                </a:cxnLst>
                <a:rect l="T18" t="T19" r="T20" b="T21"/>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rgbClr val="0033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17" name="Freeform 13"/>
              <p:cNvSpPr>
                <a:spLocks noChangeArrowheads="1"/>
              </p:cNvSpPr>
              <p:nvPr/>
            </p:nvSpPr>
            <p:spPr bwMode="auto">
              <a:xfrm flipH="1">
                <a:off x="27" y="2036"/>
                <a:ext cx="621" cy="219"/>
              </a:xfrm>
              <a:custGeom>
                <a:avLst/>
                <a:gdLst>
                  <a:gd name="T0" fmla="*/ 0 w 624"/>
                  <a:gd name="T1" fmla="*/ 0 h 317"/>
                  <a:gd name="T2" fmla="*/ 0 w 624"/>
                  <a:gd name="T3" fmla="*/ 15 h 317"/>
                  <a:gd name="T4" fmla="*/ 600 w 624"/>
                  <a:gd name="T5" fmla="*/ 15 h 317"/>
                  <a:gd name="T6" fmla="*/ 600 w 624"/>
                  <a:gd name="T7" fmla="*/ 0 h 317"/>
                  <a:gd name="T8" fmla="*/ 0 w 624"/>
                  <a:gd name="T9" fmla="*/ 0 h 317"/>
                  <a:gd name="T10" fmla="*/ 0 60000 65536"/>
                  <a:gd name="T11" fmla="*/ 0 60000 65536"/>
                  <a:gd name="T12" fmla="*/ 0 60000 65536"/>
                  <a:gd name="T13" fmla="*/ 0 60000 65536"/>
                  <a:gd name="T14" fmla="*/ 0 60000 65536"/>
                  <a:gd name="T15" fmla="*/ 0 w 624"/>
                  <a:gd name="T16" fmla="*/ 0 h 317"/>
                  <a:gd name="T17" fmla="*/ 624 w 624"/>
                  <a:gd name="T18" fmla="*/ 317 h 317"/>
                </a:gdLst>
                <a:ahLst/>
                <a:cxnLst>
                  <a:cxn ang="T10">
                    <a:pos x="T0" y="T1"/>
                  </a:cxn>
                  <a:cxn ang="T11">
                    <a:pos x="T2" y="T3"/>
                  </a:cxn>
                  <a:cxn ang="T12">
                    <a:pos x="T4" y="T5"/>
                  </a:cxn>
                  <a:cxn ang="T13">
                    <a:pos x="T6" y="T7"/>
                  </a:cxn>
                  <a:cxn ang="T14">
                    <a:pos x="T8" y="T9"/>
                  </a:cxn>
                </a:cxnLst>
                <a:rect l="T15" t="T16" r="T17" b="T18"/>
                <a:pathLst>
                  <a:path w="624" h="317">
                    <a:moveTo>
                      <a:pt x="0" y="0"/>
                    </a:moveTo>
                    <a:lnTo>
                      <a:pt x="0" y="272"/>
                    </a:lnTo>
                    <a:cubicBezTo>
                      <a:pt x="104" y="317"/>
                      <a:pt x="520" y="317"/>
                      <a:pt x="624" y="272"/>
                    </a:cubicBezTo>
                    <a:lnTo>
                      <a:pt x="624" y="0"/>
                    </a:lnTo>
                    <a:cubicBezTo>
                      <a:pt x="240" y="42"/>
                      <a:pt x="130" y="0"/>
                      <a:pt x="0" y="0"/>
                    </a:cubicBezTo>
                    <a:close/>
                  </a:path>
                </a:pathLst>
              </a:custGeom>
              <a:solidFill>
                <a:srgbClr val="E1E1B7"/>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18" name="Freeform 14"/>
              <p:cNvSpPr>
                <a:spLocks noChangeArrowheads="1"/>
              </p:cNvSpPr>
              <p:nvPr/>
            </p:nvSpPr>
            <p:spPr bwMode="auto">
              <a:xfrm flipH="1">
                <a:off x="27" y="1845"/>
                <a:ext cx="621" cy="269"/>
              </a:xfrm>
              <a:custGeom>
                <a:avLst/>
                <a:gdLst>
                  <a:gd name="T0" fmla="*/ 0 w 624"/>
                  <a:gd name="T1" fmla="*/ 0 h 272"/>
                  <a:gd name="T2" fmla="*/ 0 w 624"/>
                  <a:gd name="T3" fmla="*/ 248 h 272"/>
                  <a:gd name="T4" fmla="*/ 232 w 624"/>
                  <a:gd name="T5" fmla="*/ 219 h 272"/>
                  <a:gd name="T6" fmla="*/ 600 w 624"/>
                  <a:gd name="T7" fmla="*/ 248 h 272"/>
                  <a:gd name="T8" fmla="*/ 600 w 624"/>
                  <a:gd name="T9" fmla="*/ 0 h 272"/>
                  <a:gd name="T10" fmla="*/ 0 w 624"/>
                  <a:gd name="T11" fmla="*/ 0 h 272"/>
                  <a:gd name="T12" fmla="*/ 0 60000 65536"/>
                  <a:gd name="T13" fmla="*/ 0 60000 65536"/>
                  <a:gd name="T14" fmla="*/ 0 60000 65536"/>
                  <a:gd name="T15" fmla="*/ 0 60000 65536"/>
                  <a:gd name="T16" fmla="*/ 0 60000 65536"/>
                  <a:gd name="T17" fmla="*/ 0 60000 65536"/>
                  <a:gd name="T18" fmla="*/ 0 w 624"/>
                  <a:gd name="T19" fmla="*/ 0 h 272"/>
                  <a:gd name="T20" fmla="*/ 624 w 624"/>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rgbClr val="3366C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19" name="Freeform 15"/>
              <p:cNvSpPr>
                <a:spLocks noChangeArrowheads="1"/>
              </p:cNvSpPr>
              <p:nvPr/>
            </p:nvSpPr>
            <p:spPr bwMode="auto">
              <a:xfrm flipH="1">
                <a:off x="28" y="1649"/>
                <a:ext cx="629" cy="236"/>
              </a:xfrm>
              <a:custGeom>
                <a:avLst/>
                <a:gdLst>
                  <a:gd name="T0" fmla="*/ 8 w 632"/>
                  <a:gd name="T1" fmla="*/ 1 h 362"/>
                  <a:gd name="T2" fmla="*/ 8 w 632"/>
                  <a:gd name="T3" fmla="*/ 10 h 362"/>
                  <a:gd name="T4" fmla="*/ 240 w 632"/>
                  <a:gd name="T5" fmla="*/ 10 h 362"/>
                  <a:gd name="T6" fmla="*/ 608 w 632"/>
                  <a:gd name="T7" fmla="*/ 10 h 362"/>
                  <a:gd name="T8" fmla="*/ 608 w 632"/>
                  <a:gd name="T9" fmla="*/ 1 h 362"/>
                  <a:gd name="T10" fmla="*/ 104 w 632"/>
                  <a:gd name="T11" fmla="*/ 1 h 362"/>
                  <a:gd name="T12" fmla="*/ 8 w 632"/>
                  <a:gd name="T13" fmla="*/ 1 h 362"/>
                  <a:gd name="T14" fmla="*/ 0 60000 65536"/>
                  <a:gd name="T15" fmla="*/ 0 60000 65536"/>
                  <a:gd name="T16" fmla="*/ 0 60000 65536"/>
                  <a:gd name="T17" fmla="*/ 0 60000 65536"/>
                  <a:gd name="T18" fmla="*/ 0 60000 65536"/>
                  <a:gd name="T19" fmla="*/ 0 60000 65536"/>
                  <a:gd name="T20" fmla="*/ 0 60000 65536"/>
                  <a:gd name="T21" fmla="*/ 0 w 632"/>
                  <a:gd name="T22" fmla="*/ 0 h 362"/>
                  <a:gd name="T23" fmla="*/ 632 w 632"/>
                  <a:gd name="T24" fmla="*/ 362 h 3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rgbClr val="99CC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20" name="Freeform 16"/>
              <p:cNvSpPr>
                <a:spLocks noChangeArrowheads="1"/>
              </p:cNvSpPr>
              <p:nvPr/>
            </p:nvSpPr>
            <p:spPr bwMode="auto">
              <a:xfrm flipH="1">
                <a:off x="31" y="3131"/>
                <a:ext cx="621" cy="314"/>
              </a:xfrm>
              <a:custGeom>
                <a:avLst/>
                <a:gdLst>
                  <a:gd name="T0" fmla="*/ 0 w 624"/>
                  <a:gd name="T1" fmla="*/ 0 h 317"/>
                  <a:gd name="T2" fmla="*/ 0 w 624"/>
                  <a:gd name="T3" fmla="*/ 253 h 317"/>
                  <a:gd name="T4" fmla="*/ 600 w 624"/>
                  <a:gd name="T5" fmla="*/ 253 h 317"/>
                  <a:gd name="T6" fmla="*/ 600 w 624"/>
                  <a:gd name="T7" fmla="*/ 0 h 317"/>
                  <a:gd name="T8" fmla="*/ 0 w 624"/>
                  <a:gd name="T9" fmla="*/ 0 h 317"/>
                  <a:gd name="T10" fmla="*/ 0 60000 65536"/>
                  <a:gd name="T11" fmla="*/ 0 60000 65536"/>
                  <a:gd name="T12" fmla="*/ 0 60000 65536"/>
                  <a:gd name="T13" fmla="*/ 0 60000 65536"/>
                  <a:gd name="T14" fmla="*/ 0 60000 65536"/>
                  <a:gd name="T15" fmla="*/ 0 w 624"/>
                  <a:gd name="T16" fmla="*/ 0 h 317"/>
                  <a:gd name="T17" fmla="*/ 624 w 624"/>
                  <a:gd name="T18" fmla="*/ 317 h 317"/>
                </a:gdLst>
                <a:ahLst/>
                <a:cxnLst>
                  <a:cxn ang="T10">
                    <a:pos x="T0" y="T1"/>
                  </a:cxn>
                  <a:cxn ang="T11">
                    <a:pos x="T2" y="T3"/>
                  </a:cxn>
                  <a:cxn ang="T12">
                    <a:pos x="T4" y="T5"/>
                  </a:cxn>
                  <a:cxn ang="T13">
                    <a:pos x="T6" y="T7"/>
                  </a:cxn>
                  <a:cxn ang="T14">
                    <a:pos x="T8" y="T9"/>
                  </a:cxn>
                </a:cxnLst>
                <a:rect l="T15" t="T16" r="T17" b="T18"/>
                <a:pathLst>
                  <a:path w="624" h="317">
                    <a:moveTo>
                      <a:pt x="0" y="0"/>
                    </a:moveTo>
                    <a:cubicBezTo>
                      <a:pt x="0" y="0"/>
                      <a:pt x="0" y="272"/>
                      <a:pt x="0" y="272"/>
                    </a:cubicBezTo>
                    <a:cubicBezTo>
                      <a:pt x="432" y="224"/>
                      <a:pt x="520" y="317"/>
                      <a:pt x="624" y="272"/>
                    </a:cubicBezTo>
                    <a:lnTo>
                      <a:pt x="624" y="0"/>
                    </a:lnTo>
                    <a:lnTo>
                      <a:pt x="0" y="0"/>
                    </a:lnTo>
                    <a:close/>
                  </a:path>
                </a:pathLst>
              </a:custGeom>
              <a:solidFill>
                <a:srgbClr val="99CC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21" name="Freeform 17"/>
              <p:cNvSpPr>
                <a:spLocks noChangeArrowheads="1"/>
              </p:cNvSpPr>
              <p:nvPr/>
            </p:nvSpPr>
            <p:spPr bwMode="auto">
              <a:xfrm flipH="1">
                <a:off x="31" y="2873"/>
                <a:ext cx="621" cy="316"/>
              </a:xfrm>
              <a:custGeom>
                <a:avLst/>
                <a:gdLst>
                  <a:gd name="T0" fmla="*/ 0 w 624"/>
                  <a:gd name="T1" fmla="*/ 0 h 317"/>
                  <a:gd name="T2" fmla="*/ 0 w 624"/>
                  <a:gd name="T3" fmla="*/ 264 h 317"/>
                  <a:gd name="T4" fmla="*/ 600 w 624"/>
                  <a:gd name="T5" fmla="*/ 264 h 317"/>
                  <a:gd name="T6" fmla="*/ 600 w 624"/>
                  <a:gd name="T7" fmla="*/ 0 h 317"/>
                  <a:gd name="T8" fmla="*/ 0 w 624"/>
                  <a:gd name="T9" fmla="*/ 0 h 317"/>
                  <a:gd name="T10" fmla="*/ 0 60000 65536"/>
                  <a:gd name="T11" fmla="*/ 0 60000 65536"/>
                  <a:gd name="T12" fmla="*/ 0 60000 65536"/>
                  <a:gd name="T13" fmla="*/ 0 60000 65536"/>
                  <a:gd name="T14" fmla="*/ 0 60000 65536"/>
                  <a:gd name="T15" fmla="*/ 0 w 624"/>
                  <a:gd name="T16" fmla="*/ 0 h 317"/>
                  <a:gd name="T17" fmla="*/ 624 w 624"/>
                  <a:gd name="T18" fmla="*/ 317 h 317"/>
                </a:gdLst>
                <a:ahLst/>
                <a:cxnLst>
                  <a:cxn ang="T10">
                    <a:pos x="T0" y="T1"/>
                  </a:cxn>
                  <a:cxn ang="T11">
                    <a:pos x="T2" y="T3"/>
                  </a:cxn>
                  <a:cxn ang="T12">
                    <a:pos x="T4" y="T5"/>
                  </a:cxn>
                  <a:cxn ang="T13">
                    <a:pos x="T6" y="T7"/>
                  </a:cxn>
                  <a:cxn ang="T14">
                    <a:pos x="T8" y="T9"/>
                  </a:cxn>
                </a:cxnLst>
                <a:rect l="T15" t="T16" r="T17" b="T18"/>
                <a:pathLst>
                  <a:path w="624" h="317">
                    <a:moveTo>
                      <a:pt x="0" y="0"/>
                    </a:moveTo>
                    <a:lnTo>
                      <a:pt x="0" y="272"/>
                    </a:lnTo>
                    <a:cubicBezTo>
                      <a:pt x="104" y="317"/>
                      <a:pt x="432" y="240"/>
                      <a:pt x="624" y="272"/>
                    </a:cubicBezTo>
                    <a:lnTo>
                      <a:pt x="624" y="0"/>
                    </a:lnTo>
                    <a:lnTo>
                      <a:pt x="0" y="0"/>
                    </a:lnTo>
                    <a:close/>
                  </a:path>
                </a:pathLst>
              </a:custGeom>
              <a:solidFill>
                <a:srgbClr val="0033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22" name="Freeform 18"/>
              <p:cNvSpPr>
                <a:spLocks noChangeArrowheads="1"/>
              </p:cNvSpPr>
              <p:nvPr/>
            </p:nvSpPr>
            <p:spPr bwMode="auto">
              <a:xfrm flipH="1">
                <a:off x="26" y="3571"/>
                <a:ext cx="621" cy="190"/>
              </a:xfrm>
              <a:custGeom>
                <a:avLst/>
                <a:gdLst>
                  <a:gd name="T0" fmla="*/ 0 w 624"/>
                  <a:gd name="T1" fmla="*/ 1 h 370"/>
                  <a:gd name="T2" fmla="*/ 0 w 624"/>
                  <a:gd name="T3" fmla="*/ 2 h 370"/>
                  <a:gd name="T4" fmla="*/ 600 w 624"/>
                  <a:gd name="T5" fmla="*/ 2 h 370"/>
                  <a:gd name="T6" fmla="*/ 600 w 624"/>
                  <a:gd name="T7" fmla="*/ 1 h 370"/>
                  <a:gd name="T8" fmla="*/ 368 w 624"/>
                  <a:gd name="T9" fmla="*/ 1 h 370"/>
                  <a:gd name="T10" fmla="*/ 0 w 624"/>
                  <a:gd name="T11" fmla="*/ 1 h 370"/>
                  <a:gd name="T12" fmla="*/ 0 60000 65536"/>
                  <a:gd name="T13" fmla="*/ 0 60000 65536"/>
                  <a:gd name="T14" fmla="*/ 0 60000 65536"/>
                  <a:gd name="T15" fmla="*/ 0 60000 65536"/>
                  <a:gd name="T16" fmla="*/ 0 60000 65536"/>
                  <a:gd name="T17" fmla="*/ 0 60000 65536"/>
                  <a:gd name="T18" fmla="*/ 0 w 624"/>
                  <a:gd name="T19" fmla="*/ 0 h 370"/>
                  <a:gd name="T20" fmla="*/ 624 w 624"/>
                  <a:gd name="T21" fmla="*/ 370 h 370"/>
                </a:gdLst>
                <a:ahLst/>
                <a:cxnLst>
                  <a:cxn ang="T12">
                    <a:pos x="T0" y="T1"/>
                  </a:cxn>
                  <a:cxn ang="T13">
                    <a:pos x="T2" y="T3"/>
                  </a:cxn>
                  <a:cxn ang="T14">
                    <a:pos x="T4" y="T5"/>
                  </a:cxn>
                  <a:cxn ang="T15">
                    <a:pos x="T6" y="T7"/>
                  </a:cxn>
                  <a:cxn ang="T16">
                    <a:pos x="T8" y="T9"/>
                  </a:cxn>
                  <a:cxn ang="T17">
                    <a:pos x="T10" y="T11"/>
                  </a:cxn>
                </a:cxnLst>
                <a:rect l="T18" t="T19" r="T20" b="T21"/>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rgbClr val="E1E1B7"/>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23" name="Freeform 19"/>
              <p:cNvSpPr>
                <a:spLocks noChangeArrowheads="1"/>
              </p:cNvSpPr>
              <p:nvPr/>
            </p:nvSpPr>
            <p:spPr bwMode="auto">
              <a:xfrm rot="16200000" flipH="1">
                <a:off x="230" y="3898"/>
                <a:ext cx="217" cy="622"/>
              </a:xfrm>
              <a:custGeom>
                <a:avLst/>
                <a:gdLst>
                  <a:gd name="T0" fmla="*/ 0 w 291"/>
                  <a:gd name="T1" fmla="*/ 600 h 625"/>
                  <a:gd name="T2" fmla="*/ 28 w 291"/>
                  <a:gd name="T3" fmla="*/ 601 h 625"/>
                  <a:gd name="T4" fmla="*/ 28 w 291"/>
                  <a:gd name="T5" fmla="*/ 6 h 625"/>
                  <a:gd name="T6" fmla="*/ 0 w 291"/>
                  <a:gd name="T7" fmla="*/ 0 h 625"/>
                  <a:gd name="T8" fmla="*/ 0 w 291"/>
                  <a:gd name="T9" fmla="*/ 600 h 625"/>
                  <a:gd name="T10" fmla="*/ 0 60000 65536"/>
                  <a:gd name="T11" fmla="*/ 0 60000 65536"/>
                  <a:gd name="T12" fmla="*/ 0 60000 65536"/>
                  <a:gd name="T13" fmla="*/ 0 60000 65536"/>
                  <a:gd name="T14" fmla="*/ 0 60000 65536"/>
                  <a:gd name="T15" fmla="*/ 0 w 291"/>
                  <a:gd name="T16" fmla="*/ 0 h 625"/>
                  <a:gd name="T17" fmla="*/ 291 w 291"/>
                  <a:gd name="T18" fmla="*/ 625 h 625"/>
                </a:gdLst>
                <a:ahLst/>
                <a:cxnLst>
                  <a:cxn ang="T10">
                    <a:pos x="T0" y="T1"/>
                  </a:cxn>
                  <a:cxn ang="T11">
                    <a:pos x="T2" y="T3"/>
                  </a:cxn>
                  <a:cxn ang="T12">
                    <a:pos x="T4" y="T5"/>
                  </a:cxn>
                  <a:cxn ang="T13">
                    <a:pos x="T6" y="T7"/>
                  </a:cxn>
                  <a:cxn ang="T14">
                    <a:pos x="T8" y="T9"/>
                  </a:cxn>
                </a:cxnLst>
                <a:rect l="T15" t="T16" r="T17" b="T18"/>
                <a:pathLst>
                  <a:path w="291" h="625">
                    <a:moveTo>
                      <a:pt x="0" y="624"/>
                    </a:moveTo>
                    <a:lnTo>
                      <a:pt x="291" y="625"/>
                    </a:lnTo>
                    <a:lnTo>
                      <a:pt x="291" y="6"/>
                    </a:lnTo>
                    <a:lnTo>
                      <a:pt x="0" y="0"/>
                    </a:lnTo>
                    <a:cubicBezTo>
                      <a:pt x="39" y="384"/>
                      <a:pt x="0" y="494"/>
                      <a:pt x="0" y="624"/>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Freeform 20"/>
              <p:cNvSpPr>
                <a:spLocks noChangeArrowheads="1"/>
              </p:cNvSpPr>
              <p:nvPr/>
            </p:nvSpPr>
            <p:spPr bwMode="auto">
              <a:xfrm flipH="1">
                <a:off x="26" y="3906"/>
                <a:ext cx="621" cy="270"/>
              </a:xfrm>
              <a:custGeom>
                <a:avLst/>
                <a:gdLst>
                  <a:gd name="T0" fmla="*/ 0 w 624"/>
                  <a:gd name="T1" fmla="*/ 0 h 272"/>
                  <a:gd name="T2" fmla="*/ 0 w 624"/>
                  <a:gd name="T3" fmla="*/ 256 h 272"/>
                  <a:gd name="T4" fmla="*/ 232 w 624"/>
                  <a:gd name="T5" fmla="*/ 224 h 272"/>
                  <a:gd name="T6" fmla="*/ 600 w 624"/>
                  <a:gd name="T7" fmla="*/ 256 h 272"/>
                  <a:gd name="T8" fmla="*/ 600 w 624"/>
                  <a:gd name="T9" fmla="*/ 0 h 272"/>
                  <a:gd name="T10" fmla="*/ 0 w 624"/>
                  <a:gd name="T11" fmla="*/ 0 h 272"/>
                  <a:gd name="T12" fmla="*/ 0 60000 65536"/>
                  <a:gd name="T13" fmla="*/ 0 60000 65536"/>
                  <a:gd name="T14" fmla="*/ 0 60000 65536"/>
                  <a:gd name="T15" fmla="*/ 0 60000 65536"/>
                  <a:gd name="T16" fmla="*/ 0 60000 65536"/>
                  <a:gd name="T17" fmla="*/ 0 60000 65536"/>
                  <a:gd name="T18" fmla="*/ 0 w 624"/>
                  <a:gd name="T19" fmla="*/ 0 h 272"/>
                  <a:gd name="T20" fmla="*/ 624 w 624"/>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rgbClr val="3366C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25" name="Freeform 21"/>
              <p:cNvSpPr>
                <a:spLocks noChangeArrowheads="1"/>
              </p:cNvSpPr>
              <p:nvPr/>
            </p:nvSpPr>
            <p:spPr bwMode="auto">
              <a:xfrm flipH="1">
                <a:off x="26" y="3711"/>
                <a:ext cx="629" cy="236"/>
              </a:xfrm>
              <a:custGeom>
                <a:avLst/>
                <a:gdLst>
                  <a:gd name="T0" fmla="*/ 8 w 632"/>
                  <a:gd name="T1" fmla="*/ 1 h 362"/>
                  <a:gd name="T2" fmla="*/ 8 w 632"/>
                  <a:gd name="T3" fmla="*/ 10 h 362"/>
                  <a:gd name="T4" fmla="*/ 240 w 632"/>
                  <a:gd name="T5" fmla="*/ 10 h 362"/>
                  <a:gd name="T6" fmla="*/ 608 w 632"/>
                  <a:gd name="T7" fmla="*/ 10 h 362"/>
                  <a:gd name="T8" fmla="*/ 608 w 632"/>
                  <a:gd name="T9" fmla="*/ 1 h 362"/>
                  <a:gd name="T10" fmla="*/ 104 w 632"/>
                  <a:gd name="T11" fmla="*/ 1 h 362"/>
                  <a:gd name="T12" fmla="*/ 8 w 632"/>
                  <a:gd name="T13" fmla="*/ 1 h 362"/>
                  <a:gd name="T14" fmla="*/ 0 60000 65536"/>
                  <a:gd name="T15" fmla="*/ 0 60000 65536"/>
                  <a:gd name="T16" fmla="*/ 0 60000 65536"/>
                  <a:gd name="T17" fmla="*/ 0 60000 65536"/>
                  <a:gd name="T18" fmla="*/ 0 60000 65536"/>
                  <a:gd name="T19" fmla="*/ 0 60000 65536"/>
                  <a:gd name="T20" fmla="*/ 0 60000 65536"/>
                  <a:gd name="T21" fmla="*/ 0 w 632"/>
                  <a:gd name="T22" fmla="*/ 0 h 362"/>
                  <a:gd name="T23" fmla="*/ 632 w 632"/>
                  <a:gd name="T24" fmla="*/ 362 h 3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rgbClr val="0033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4105" name="Freeform 22"/>
            <p:cNvSpPr>
              <a:spLocks noChangeArrowheads="1"/>
            </p:cNvSpPr>
            <p:nvPr/>
          </p:nvSpPr>
          <p:spPr bwMode="auto">
            <a:xfrm rot="16200000" flipH="1">
              <a:off x="-1954" y="1951"/>
              <a:ext cx="4319" cy="411"/>
            </a:xfrm>
            <a:custGeom>
              <a:avLst/>
              <a:gdLst>
                <a:gd name="T0" fmla="*/ 0 w 5762"/>
                <a:gd name="T1" fmla="*/ 330 h 385"/>
                <a:gd name="T2" fmla="*/ 574 w 5762"/>
                <a:gd name="T3" fmla="*/ 320 h 385"/>
                <a:gd name="T4" fmla="*/ 574 w 5762"/>
                <a:gd name="T5" fmla="*/ 4 h 385"/>
                <a:gd name="T6" fmla="*/ 0 w 5762"/>
                <a:gd name="T7" fmla="*/ 0 h 385"/>
                <a:gd name="T8" fmla="*/ 0 w 5762"/>
                <a:gd name="T9" fmla="*/ 330 h 385"/>
                <a:gd name="T10" fmla="*/ 0 60000 65536"/>
                <a:gd name="T11" fmla="*/ 0 60000 65536"/>
                <a:gd name="T12" fmla="*/ 0 60000 65536"/>
                <a:gd name="T13" fmla="*/ 0 60000 65536"/>
                <a:gd name="T14" fmla="*/ 0 60000 65536"/>
                <a:gd name="T15" fmla="*/ 0 w 5762"/>
                <a:gd name="T16" fmla="*/ 0 h 385"/>
                <a:gd name="T17" fmla="*/ 5762 w 5762"/>
                <a:gd name="T18" fmla="*/ 385 h 385"/>
              </a:gdLst>
              <a:ahLst/>
              <a:cxnLst>
                <a:cxn ang="T10">
                  <a:pos x="T0" y="T1"/>
                </a:cxn>
                <a:cxn ang="T11">
                  <a:pos x="T2" y="T3"/>
                </a:cxn>
                <a:cxn ang="T12">
                  <a:pos x="T4" y="T5"/>
                </a:cxn>
                <a:cxn ang="T13">
                  <a:pos x="T6" y="T7"/>
                </a:cxn>
                <a:cxn ang="T14">
                  <a:pos x="T8" y="T9"/>
                </a:cxn>
              </a:cxnLst>
              <a:rect l="T15" t="T16" r="T17" b="T18"/>
              <a:pathLst>
                <a:path w="5762" h="385">
                  <a:moveTo>
                    <a:pt x="0" y="196"/>
                  </a:moveTo>
                  <a:cubicBezTo>
                    <a:pt x="1667" y="385"/>
                    <a:pt x="2275" y="93"/>
                    <a:pt x="5762" y="188"/>
                  </a:cubicBezTo>
                  <a:lnTo>
                    <a:pt x="5762" y="4"/>
                  </a:lnTo>
                  <a:lnTo>
                    <a:pt x="0" y="0"/>
                  </a:lnTo>
                  <a:lnTo>
                    <a:pt x="0" y="196"/>
                  </a:lnTo>
                  <a:close/>
                </a:path>
              </a:pathLst>
            </a:custGeom>
            <a:gradFill rotWithShape="0">
              <a:gsLst>
                <a:gs pos="0">
                  <a:srgbClr val="767676"/>
                </a:gs>
                <a:gs pos="100000">
                  <a:srgbClr val="FFFF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06" name="Freeform 23"/>
            <p:cNvSpPr>
              <a:spLocks noChangeArrowheads="1"/>
            </p:cNvSpPr>
            <p:nvPr/>
          </p:nvSpPr>
          <p:spPr bwMode="auto">
            <a:xfrm rot="16200000" flipH="1">
              <a:off x="-1582" y="2062"/>
              <a:ext cx="4318" cy="188"/>
            </a:xfrm>
            <a:custGeom>
              <a:avLst/>
              <a:gdLst>
                <a:gd name="T0" fmla="*/ 0 w 5761"/>
                <a:gd name="T1" fmla="*/ 28 h 189"/>
                <a:gd name="T2" fmla="*/ 574 w 5761"/>
                <a:gd name="T3" fmla="*/ 0 h 189"/>
                <a:gd name="T4" fmla="*/ 574 w 5761"/>
                <a:gd name="T5" fmla="*/ 181 h 189"/>
                <a:gd name="T6" fmla="*/ 1 w 5761"/>
                <a:gd name="T7" fmla="*/ 181 h 189"/>
                <a:gd name="T8" fmla="*/ 0 w 5761"/>
                <a:gd name="T9" fmla="*/ 28 h 189"/>
                <a:gd name="T10" fmla="*/ 0 60000 65536"/>
                <a:gd name="T11" fmla="*/ 0 60000 65536"/>
                <a:gd name="T12" fmla="*/ 0 60000 65536"/>
                <a:gd name="T13" fmla="*/ 0 60000 65536"/>
                <a:gd name="T14" fmla="*/ 0 60000 65536"/>
                <a:gd name="T15" fmla="*/ 0 w 5761"/>
                <a:gd name="T16" fmla="*/ 0 h 189"/>
                <a:gd name="T17" fmla="*/ 5761 w 5761"/>
                <a:gd name="T18" fmla="*/ 189 h 189"/>
              </a:gdLst>
              <a:ahLst/>
              <a:cxnLst>
                <a:cxn ang="T10">
                  <a:pos x="T0" y="T1"/>
                </a:cxn>
                <a:cxn ang="T11">
                  <a:pos x="T2" y="T3"/>
                </a:cxn>
                <a:cxn ang="T12">
                  <a:pos x="T4" y="T5"/>
                </a:cxn>
                <a:cxn ang="T13">
                  <a:pos x="T6" y="T7"/>
                </a:cxn>
                <a:cxn ang="T14">
                  <a:pos x="T8" y="T9"/>
                </a:cxn>
              </a:cxnLst>
              <a:rect l="T15" t="T16" r="T17" b="T18"/>
              <a:pathLst>
                <a:path w="5761" h="189">
                  <a:moveTo>
                    <a:pt x="0" y="28"/>
                  </a:moveTo>
                  <a:cubicBezTo>
                    <a:pt x="961" y="0"/>
                    <a:pt x="4971" y="161"/>
                    <a:pt x="5761" y="0"/>
                  </a:cubicBezTo>
                  <a:lnTo>
                    <a:pt x="5761" y="189"/>
                  </a:lnTo>
                  <a:lnTo>
                    <a:pt x="1" y="189"/>
                  </a:lnTo>
                  <a:lnTo>
                    <a:pt x="0" y="28"/>
                  </a:lnTo>
                  <a:close/>
                </a:path>
              </a:pathLst>
            </a:custGeom>
            <a:gradFill rotWithShape="0">
              <a:gsLst>
                <a:gs pos="0">
                  <a:srgbClr val="FFFFFF"/>
                </a:gs>
                <a:gs pos="100000">
                  <a:srgbClr val="76767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4099" name="Rectangle 24"/>
          <p:cNvSpPr>
            <a:spLocks noGrp="1" noChangeArrowheads="1"/>
          </p:cNvSpPr>
          <p:nvPr>
            <p:ph type="title"/>
          </p:nvPr>
        </p:nvSpPr>
        <p:spPr bwMode="auto">
          <a:xfrm>
            <a:off x="1173163" y="457200"/>
            <a:ext cx="7770812"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4100" name="Rectangle 25"/>
          <p:cNvSpPr>
            <a:spLocks noGrp="1" noChangeArrowheads="1"/>
          </p:cNvSpPr>
          <p:nvPr>
            <p:ph type="body" idx="1"/>
          </p:nvPr>
        </p:nvSpPr>
        <p:spPr bwMode="auto">
          <a:xfrm>
            <a:off x="1173163" y="1981200"/>
            <a:ext cx="7770812"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4101" name="Text Box 26"/>
          <p:cNvSpPr txBox="1">
            <a:spLocks noChangeArrowheads="1"/>
          </p:cNvSpPr>
          <p:nvPr/>
        </p:nvSpPr>
        <p:spPr bwMode="auto">
          <a:xfrm>
            <a:off x="1173163" y="6265863"/>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p>
        </p:txBody>
      </p:sp>
      <p:sp>
        <p:nvSpPr>
          <p:cNvPr id="4102" name="Text Box 27"/>
          <p:cNvSpPr txBox="1">
            <a:spLocks noChangeArrowheads="1"/>
          </p:cNvSpPr>
          <p:nvPr/>
        </p:nvSpPr>
        <p:spPr bwMode="auto">
          <a:xfrm>
            <a:off x="35814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p>
        </p:txBody>
      </p:sp>
      <p:sp>
        <p:nvSpPr>
          <p:cNvPr id="4124" name="Rectangle 28"/>
          <p:cNvSpPr>
            <a:spLocks noGrp="1" noChangeArrowheads="1"/>
          </p:cNvSpPr>
          <p:nvPr>
            <p:ph type="sldNum"/>
          </p:nvPr>
        </p:nvSpPr>
        <p:spPr bwMode="auto">
          <a:xfrm>
            <a:off x="70104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hangingPunct="1">
              <a:spcBef>
                <a:spcPts val="875"/>
              </a:spcBef>
              <a:buClrTx/>
              <a:buSzPct val="100000"/>
              <a:buFontTx/>
              <a:buNone/>
              <a:tabLst>
                <a:tab pos="723900" algn="l"/>
                <a:tab pos="1447800" algn="l"/>
              </a:tabLst>
              <a:defRPr sz="1400" smtClean="0">
                <a:solidFill>
                  <a:srgbClr val="000000"/>
                </a:solidFill>
                <a:latin typeface="Arial" panose="020B0604020202020204" pitchFamily="34" charset="0"/>
              </a:defRPr>
            </a:lvl1pPr>
          </a:lstStyle>
          <a:p>
            <a:pPr>
              <a:defRPr/>
            </a:pPr>
            <a:fld id="{616BAA7E-41C0-4CB7-9895-4E2788DFC3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3366"/>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3366"/>
          </a:solidFill>
          <a:latin typeface="Times New Roman" pitchFamily="16" charset="0"/>
          <a:ea typeface="Lucida Sans Unicode" charset="0"/>
          <a:cs typeface="Lucida Sans Unicode" charset="0"/>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3366"/>
          </a:solidFill>
          <a:latin typeface="Times New Roman" pitchFamily="16" charset="0"/>
          <a:ea typeface="Lucida Sans Unicode" charset="0"/>
          <a:cs typeface="Lucida Sans Unicode" charset="0"/>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3366"/>
          </a:solidFill>
          <a:latin typeface="Times New Roman" pitchFamily="16" charset="0"/>
          <a:ea typeface="Lucida Sans Unicode" charset="0"/>
          <a:cs typeface="Lucida Sans Unicode" charset="0"/>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3366"/>
          </a:solidFill>
          <a:latin typeface="Times New Roman" pitchFamily="16" charset="0"/>
          <a:ea typeface="Lucida Sans Unicode" charset="0"/>
          <a:cs typeface="Lucida Sans Unicode" charset="0"/>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400">
          <a:solidFill>
            <a:srgbClr val="003366"/>
          </a:solidFill>
          <a:latin typeface="Times New Roman" pitchFamily="16" charset="0"/>
          <a:ea typeface="Lucida Sans Unicode" charset="0"/>
          <a:cs typeface="Lucida Sans Unicode" charset="0"/>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400">
          <a:solidFill>
            <a:srgbClr val="003366"/>
          </a:solidFill>
          <a:latin typeface="Times New Roman" pitchFamily="16" charset="0"/>
          <a:ea typeface="Lucida Sans Unicode" charset="0"/>
          <a:cs typeface="Lucida Sans Unicode" charset="0"/>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400">
          <a:solidFill>
            <a:srgbClr val="003366"/>
          </a:solidFill>
          <a:latin typeface="Times New Roman" pitchFamily="16" charset="0"/>
          <a:ea typeface="Lucida Sans Unicode" charset="0"/>
          <a:cs typeface="Lucida Sans Unicode" charset="0"/>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400">
          <a:solidFill>
            <a:srgbClr val="003366"/>
          </a:solidFill>
          <a:latin typeface="Times New Roman" pitchFamily="16" charset="0"/>
          <a:ea typeface="Lucida Sans Unicode" charset="0"/>
          <a:cs typeface="Lucida Sans Unicode"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43010"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defTabSz="914400" eaLnBrk="1" hangingPunct="1"/>
            <a:endParaRPr kumimoji="1" lang="en-US" smtClean="0">
              <a:solidFill>
                <a:srgbClr val="000000"/>
              </a:solidFill>
              <a:cs typeface="Arial" panose="020B0604020202020204" pitchFamily="34" charset="0"/>
            </a:endParaRPr>
          </a:p>
        </p:txBody>
      </p:sp>
      <p:sp>
        <p:nvSpPr>
          <p:cNvPr id="43011"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eaLnBrk="1" hangingPunct="1"/>
            <a:endParaRPr lang="en-US" sz="180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3012" name="Picture 4" descr="minispir"/>
          <p:cNvPicPr>
            <a:picLocks noChangeAspect="1" noChangeArrowheads="1"/>
          </p:cNvPicPr>
          <p:nvPr/>
        </p:nvPicPr>
        <p:blipFill>
          <a:blip r:embed="rId13">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extLst>
            <a:ext uri="{909E8E84-426E-40DD-AFC4-6F175D3DCCD1}">
              <a14:hiddenFill xmlns:a14="http://schemas.microsoft.com/office/drawing/2010/main">
                <a:solidFill>
                  <a:srgbClr val="FFFFFF"/>
                </a:solidFill>
              </a14:hiddenFill>
            </a:ext>
          </a:extLst>
        </p:spPr>
      </p:pic>
      <p:pic>
        <p:nvPicPr>
          <p:cNvPr id="43013" name="Picture 5" descr="minispir"/>
          <p:cNvPicPr>
            <a:picLocks noChangeAspect="1" noChangeArrowheads="1"/>
          </p:cNvPicPr>
          <p:nvPr/>
        </p:nvPicPr>
        <p:blipFill>
          <a:blip r:embed="rId1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extLst>
            <a:ext uri="{909E8E84-426E-40DD-AFC4-6F175D3DCCD1}">
              <a14:hiddenFill xmlns:a14="http://schemas.microsoft.com/office/drawing/2010/main">
                <a:solidFill>
                  <a:srgbClr val="FFFFFF"/>
                </a:solidFill>
              </a14:hiddenFill>
            </a:ext>
          </a:extLst>
        </p:spPr>
      </p:pic>
      <p:sp>
        <p:nvSpPr>
          <p:cNvPr id="43014" name="Rectangle 6"/>
          <p:cNvSpPr>
            <a:spLocks noGrp="1" noChangeArrowheads="1"/>
          </p:cNvSpPr>
          <p:nvPr>
            <p:ph type="title"/>
          </p:nvPr>
        </p:nvSpPr>
        <p:spPr bwMode="auto">
          <a:xfrm>
            <a:off x="1066800" y="381000"/>
            <a:ext cx="7620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3015" name="Rectangle 7"/>
          <p:cNvSpPr>
            <a:spLocks noGrp="1" noChangeArrowheads="1"/>
          </p:cNvSpPr>
          <p:nvPr>
            <p:ph type="body" idx="1"/>
          </p:nvPr>
        </p:nvSpPr>
        <p:spPr bwMode="auto">
          <a:xfrm>
            <a:off x="1066800" y="1752600"/>
            <a:ext cx="762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3016" name="Rectangle 8"/>
          <p:cNvSpPr>
            <a:spLocks noGrp="1" noChangeArrowheads="1"/>
          </p:cNvSpPr>
          <p:nvPr>
            <p:ph type="dt" sz="half" idx="2"/>
          </p:nvPr>
        </p:nvSpPr>
        <p:spPr bwMode="auto">
          <a:xfrm>
            <a:off x="1014413" y="61071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defTabSz="914400" eaLnBrk="1" hangingPunct="1"/>
            <a:endParaRPr lang="en-US" smtClean="0">
              <a:solidFill>
                <a:srgbClr val="000000"/>
              </a:solidFill>
              <a:cs typeface="Arial" panose="020B0604020202020204" pitchFamily="34" charset="0"/>
            </a:endParaRPr>
          </a:p>
        </p:txBody>
      </p:sp>
      <p:sp>
        <p:nvSpPr>
          <p:cNvPr id="43017" name="Rectangle 9"/>
          <p:cNvSpPr>
            <a:spLocks noGrp="1" noChangeArrowheads="1"/>
          </p:cNvSpPr>
          <p:nvPr>
            <p:ph type="ftr" sz="quarter" idx="3"/>
          </p:nvPr>
        </p:nvSpPr>
        <p:spPr bwMode="auto">
          <a:xfrm>
            <a:off x="3452813" y="6107113"/>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ffectLst/>
                <a:latin typeface="+mn-lt"/>
              </a:defRPr>
            </a:lvl1pPr>
          </a:lstStyle>
          <a:p>
            <a:pPr defTabSz="914400" eaLnBrk="1" hangingPunct="1"/>
            <a:endParaRPr lang="en-US" smtClean="0">
              <a:solidFill>
                <a:srgbClr val="000000"/>
              </a:solidFill>
              <a:cs typeface="Arial" panose="020B0604020202020204" pitchFamily="34" charset="0"/>
            </a:endParaRPr>
          </a:p>
        </p:txBody>
      </p:sp>
      <p:sp>
        <p:nvSpPr>
          <p:cNvPr id="43018" name="Rectangle 10"/>
          <p:cNvSpPr>
            <a:spLocks noGrp="1" noChangeArrowheads="1"/>
          </p:cNvSpPr>
          <p:nvPr>
            <p:ph type="sldNum" sz="quarter" idx="4"/>
          </p:nvPr>
        </p:nvSpPr>
        <p:spPr bwMode="auto">
          <a:xfrm>
            <a:off x="6881813" y="61071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defTabSz="914400" eaLnBrk="1" hangingPunct="1"/>
            <a:fld id="{919D0E0F-DC22-4D0F-AE34-2F4D666EF3F9}" type="slidenum">
              <a:rPr lang="en-US" smtClean="0">
                <a:solidFill>
                  <a:srgbClr val="000000"/>
                </a:solidFill>
                <a:cs typeface="Arial" panose="020B0604020202020204" pitchFamily="34" charset="0"/>
              </a:rPr>
              <a:pPr defTabSz="914400" eaLnBrk="1" hangingPunct="1"/>
              <a:t>‹#›</a:t>
            </a:fld>
            <a:endParaRPr lang="en-US" smtClean="0">
              <a:solidFill>
                <a:srgbClr val="000000"/>
              </a:solidFill>
              <a:cs typeface="Arial" panose="020B0604020202020204" pitchFamily="34" charset="0"/>
            </a:endParaRPr>
          </a:p>
        </p:txBody>
      </p:sp>
    </p:spTree>
    <p:extLst>
      <p:ext uri="{BB962C8B-B14F-4D97-AF65-F5344CB8AC3E}">
        <p14:creationId xmlns:p14="http://schemas.microsoft.com/office/powerpoint/2010/main" val="3546224553"/>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43010"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defTabSz="914400" eaLnBrk="1" hangingPunct="1"/>
            <a:endParaRPr kumimoji="1" lang="en-US" smtClean="0">
              <a:solidFill>
                <a:srgbClr val="000000"/>
              </a:solidFill>
              <a:cs typeface="Arial" panose="020B0604020202020204" pitchFamily="34" charset="0"/>
            </a:endParaRPr>
          </a:p>
        </p:txBody>
      </p:sp>
      <p:sp>
        <p:nvSpPr>
          <p:cNvPr id="43011"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eaLnBrk="1" hangingPunct="1"/>
            <a:endParaRPr lang="en-US" sz="180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3012" name="Picture 4" descr="minispir"/>
          <p:cNvPicPr>
            <a:picLocks noChangeAspect="1" noChangeArrowheads="1"/>
          </p:cNvPicPr>
          <p:nvPr/>
        </p:nvPicPr>
        <p:blipFill>
          <a:blip r:embed="rId13">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extLst>
            <a:ext uri="{909E8E84-426E-40DD-AFC4-6F175D3DCCD1}">
              <a14:hiddenFill xmlns:a14="http://schemas.microsoft.com/office/drawing/2010/main">
                <a:solidFill>
                  <a:srgbClr val="FFFFFF"/>
                </a:solidFill>
              </a14:hiddenFill>
            </a:ext>
          </a:extLst>
        </p:spPr>
      </p:pic>
      <p:pic>
        <p:nvPicPr>
          <p:cNvPr id="43013" name="Picture 5" descr="minispir"/>
          <p:cNvPicPr>
            <a:picLocks noChangeAspect="1" noChangeArrowheads="1"/>
          </p:cNvPicPr>
          <p:nvPr/>
        </p:nvPicPr>
        <p:blipFill>
          <a:blip r:embed="rId1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extLst>
            <a:ext uri="{909E8E84-426E-40DD-AFC4-6F175D3DCCD1}">
              <a14:hiddenFill xmlns:a14="http://schemas.microsoft.com/office/drawing/2010/main">
                <a:solidFill>
                  <a:srgbClr val="FFFFFF"/>
                </a:solidFill>
              </a14:hiddenFill>
            </a:ext>
          </a:extLst>
        </p:spPr>
      </p:pic>
      <p:sp>
        <p:nvSpPr>
          <p:cNvPr id="43014" name="Rectangle 6"/>
          <p:cNvSpPr>
            <a:spLocks noGrp="1" noChangeArrowheads="1"/>
          </p:cNvSpPr>
          <p:nvPr>
            <p:ph type="title"/>
          </p:nvPr>
        </p:nvSpPr>
        <p:spPr bwMode="auto">
          <a:xfrm>
            <a:off x="1066800" y="381000"/>
            <a:ext cx="7620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3015" name="Rectangle 7"/>
          <p:cNvSpPr>
            <a:spLocks noGrp="1" noChangeArrowheads="1"/>
          </p:cNvSpPr>
          <p:nvPr>
            <p:ph type="body" idx="1"/>
          </p:nvPr>
        </p:nvSpPr>
        <p:spPr bwMode="auto">
          <a:xfrm>
            <a:off x="1066800" y="1752600"/>
            <a:ext cx="762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3016" name="Rectangle 8"/>
          <p:cNvSpPr>
            <a:spLocks noGrp="1" noChangeArrowheads="1"/>
          </p:cNvSpPr>
          <p:nvPr>
            <p:ph type="dt" sz="half" idx="2"/>
          </p:nvPr>
        </p:nvSpPr>
        <p:spPr bwMode="auto">
          <a:xfrm>
            <a:off x="1014413" y="61071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defTabSz="914400" eaLnBrk="1" hangingPunct="1"/>
            <a:endParaRPr lang="en-US" smtClean="0">
              <a:solidFill>
                <a:srgbClr val="000000"/>
              </a:solidFill>
              <a:cs typeface="Arial" panose="020B0604020202020204" pitchFamily="34" charset="0"/>
            </a:endParaRPr>
          </a:p>
        </p:txBody>
      </p:sp>
      <p:sp>
        <p:nvSpPr>
          <p:cNvPr id="43017" name="Rectangle 9"/>
          <p:cNvSpPr>
            <a:spLocks noGrp="1" noChangeArrowheads="1"/>
          </p:cNvSpPr>
          <p:nvPr>
            <p:ph type="ftr" sz="quarter" idx="3"/>
          </p:nvPr>
        </p:nvSpPr>
        <p:spPr bwMode="auto">
          <a:xfrm>
            <a:off x="3452813" y="6107113"/>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ffectLst/>
                <a:latin typeface="+mn-lt"/>
              </a:defRPr>
            </a:lvl1pPr>
          </a:lstStyle>
          <a:p>
            <a:pPr defTabSz="914400" eaLnBrk="1" hangingPunct="1"/>
            <a:endParaRPr lang="en-US" smtClean="0">
              <a:solidFill>
                <a:srgbClr val="000000"/>
              </a:solidFill>
              <a:cs typeface="Arial" panose="020B0604020202020204" pitchFamily="34" charset="0"/>
            </a:endParaRPr>
          </a:p>
        </p:txBody>
      </p:sp>
      <p:sp>
        <p:nvSpPr>
          <p:cNvPr id="43018" name="Rectangle 10"/>
          <p:cNvSpPr>
            <a:spLocks noGrp="1" noChangeArrowheads="1"/>
          </p:cNvSpPr>
          <p:nvPr>
            <p:ph type="sldNum" sz="quarter" idx="4"/>
          </p:nvPr>
        </p:nvSpPr>
        <p:spPr bwMode="auto">
          <a:xfrm>
            <a:off x="6881813" y="61071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defTabSz="914400" eaLnBrk="1" hangingPunct="1"/>
            <a:fld id="{919D0E0F-DC22-4D0F-AE34-2F4D666EF3F9}" type="slidenum">
              <a:rPr lang="en-US" smtClean="0">
                <a:solidFill>
                  <a:srgbClr val="000000"/>
                </a:solidFill>
                <a:cs typeface="Arial" panose="020B0604020202020204" pitchFamily="34" charset="0"/>
              </a:rPr>
              <a:pPr defTabSz="914400" eaLnBrk="1" hangingPunct="1"/>
              <a:t>‹#›</a:t>
            </a:fld>
            <a:endParaRPr lang="en-US" smtClean="0">
              <a:solidFill>
                <a:srgbClr val="000000"/>
              </a:solidFill>
              <a:cs typeface="Arial" panose="020B0604020202020204" pitchFamily="34" charset="0"/>
            </a:endParaRPr>
          </a:p>
        </p:txBody>
      </p:sp>
    </p:spTree>
    <p:extLst>
      <p:ext uri="{BB962C8B-B14F-4D97-AF65-F5344CB8AC3E}">
        <p14:creationId xmlns:p14="http://schemas.microsoft.com/office/powerpoint/2010/main" val="1699512556"/>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06D58"/>
        </a:solidFill>
        <a:effectLst/>
      </p:bgPr>
    </p:bg>
    <p:spTree>
      <p:nvGrpSpPr>
        <p:cNvPr id="1" name=""/>
        <p:cNvGrpSpPr/>
        <p:nvPr/>
      </p:nvGrpSpPr>
      <p:grpSpPr>
        <a:xfrm>
          <a:off x="0" y="0"/>
          <a:ext cx="0" cy="0"/>
          <a:chOff x="0" y="0"/>
          <a:chExt cx="0" cy="0"/>
        </a:xfrm>
      </p:grpSpPr>
      <p:sp>
        <p:nvSpPr>
          <p:cNvPr id="6146" name="Rectangle 1"/>
          <p:cNvSpPr>
            <a:spLocks noChangeArrowheads="1"/>
          </p:cNvSpPr>
          <p:nvPr/>
        </p:nvSpPr>
        <p:spPr bwMode="auto">
          <a:xfrm>
            <a:off x="609600" y="228600"/>
            <a:ext cx="8239125" cy="6391275"/>
          </a:xfrm>
          <a:prstGeom prst="rect">
            <a:avLst/>
          </a:prstGeom>
          <a:solidFill>
            <a:srgbClr val="EDE7E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p>
        </p:txBody>
      </p:sp>
      <p:sp>
        <p:nvSpPr>
          <p:cNvPr id="6147" name="Line 2"/>
          <p:cNvSpPr>
            <a:spLocks noChangeShapeType="1"/>
          </p:cNvSpPr>
          <p:nvPr/>
        </p:nvSpPr>
        <p:spPr bwMode="auto">
          <a:xfrm>
            <a:off x="1016000" y="1600200"/>
            <a:ext cx="7670800" cy="1588"/>
          </a:xfrm>
          <a:prstGeom prst="line">
            <a:avLst/>
          </a:prstGeom>
          <a:noFill/>
          <a:ln w="3240" cap="sq">
            <a:solidFill>
              <a:srgbClr val="CBBD8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6148" name="Picture 3"/>
          <p:cNvPicPr>
            <a:picLocks noChangeAspect="1" noChangeArrowheads="1"/>
          </p:cNvPicPr>
          <p:nvPr/>
        </p:nvPicPr>
        <p:blipFill>
          <a:blip r:embed="rId13">
            <a:extLst>
              <a:ext uri="{28A0092B-C50C-407E-A947-70E740481C1C}">
                <a14:useLocalDpi xmlns:a14="http://schemas.microsoft.com/office/drawing/2010/main" val="0"/>
              </a:ext>
            </a:extLst>
          </a:blip>
          <a:srcRect b="5334"/>
          <a:stretch>
            <a:fillRect/>
          </a:stretch>
        </p:blipFill>
        <p:spPr bwMode="auto">
          <a:xfrm>
            <a:off x="0" y="50800"/>
            <a:ext cx="1181100" cy="4057650"/>
          </a:xfrm>
          <a:prstGeom prst="rect">
            <a:avLst/>
          </a:prstGeom>
          <a:noFill/>
          <a:ln>
            <a:noFill/>
          </a:ln>
          <a:effectLst/>
          <a:extLst>
            <a:ext uri="{909E8E84-426E-40DD-AFC4-6F175D3DCCD1}">
              <a14:hiddenFill xmlns:a14="http://schemas.microsoft.com/office/drawing/2010/main">
                <a:blipFill dpi="0" rotWithShape="0">
                  <a:blip/>
                  <a:srcRect b="533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9" name="Picture 4"/>
          <p:cNvPicPr>
            <a:picLocks noChangeAspect="1" noChangeArrowheads="1"/>
          </p:cNvPicPr>
          <p:nvPr/>
        </p:nvPicPr>
        <p:blipFill>
          <a:blip r:embed="rId13">
            <a:extLst>
              <a:ext uri="{28A0092B-C50C-407E-A947-70E740481C1C}">
                <a14:useLocalDpi xmlns:a14="http://schemas.microsoft.com/office/drawing/2010/main" val="0"/>
              </a:ext>
            </a:extLst>
          </a:blip>
          <a:srcRect t="39999"/>
          <a:stretch>
            <a:fillRect/>
          </a:stretch>
        </p:blipFill>
        <p:spPr bwMode="auto">
          <a:xfrm>
            <a:off x="0" y="4222750"/>
            <a:ext cx="1181100" cy="2571750"/>
          </a:xfrm>
          <a:prstGeom prst="rect">
            <a:avLst/>
          </a:prstGeom>
          <a:noFill/>
          <a:ln>
            <a:noFill/>
          </a:ln>
          <a:effectLst/>
          <a:extLst>
            <a:ext uri="{909E8E84-426E-40DD-AFC4-6F175D3DCCD1}">
              <a14:hiddenFill xmlns:a14="http://schemas.microsoft.com/office/drawing/2010/main">
                <a:blipFill dpi="0" rotWithShape="0">
                  <a:blip/>
                  <a:srcRect t="3999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0" name="Rectangle 5"/>
          <p:cNvSpPr>
            <a:spLocks noGrp="1" noChangeArrowheads="1"/>
          </p:cNvSpPr>
          <p:nvPr>
            <p:ph type="title"/>
          </p:nvPr>
        </p:nvSpPr>
        <p:spPr bwMode="auto">
          <a:xfrm>
            <a:off x="1066800" y="381000"/>
            <a:ext cx="7618413"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6151" name="Rectangle 6"/>
          <p:cNvSpPr>
            <a:spLocks noGrp="1" noChangeArrowheads="1"/>
          </p:cNvSpPr>
          <p:nvPr>
            <p:ph type="body" idx="1"/>
          </p:nvPr>
        </p:nvSpPr>
        <p:spPr bwMode="auto">
          <a:xfrm>
            <a:off x="1066800" y="1752600"/>
            <a:ext cx="76184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6152" name="Text Box 7"/>
          <p:cNvSpPr txBox="1">
            <a:spLocks noChangeArrowheads="1"/>
          </p:cNvSpPr>
          <p:nvPr/>
        </p:nvSpPr>
        <p:spPr bwMode="auto">
          <a:xfrm>
            <a:off x="1014413" y="6107113"/>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p>
        </p:txBody>
      </p:sp>
      <p:sp>
        <p:nvSpPr>
          <p:cNvPr id="6153" name="Text Box 8"/>
          <p:cNvSpPr txBox="1">
            <a:spLocks noChangeArrowheads="1"/>
          </p:cNvSpPr>
          <p:nvPr/>
        </p:nvSpPr>
        <p:spPr bwMode="auto">
          <a:xfrm>
            <a:off x="3452813" y="6107113"/>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p>
        </p:txBody>
      </p:sp>
      <p:sp>
        <p:nvSpPr>
          <p:cNvPr id="2" name="Rectangle 9"/>
          <p:cNvSpPr>
            <a:spLocks noGrp="1" noChangeArrowheads="1"/>
          </p:cNvSpPr>
          <p:nvPr>
            <p:ph type="sldNum"/>
          </p:nvPr>
        </p:nvSpPr>
        <p:spPr bwMode="auto">
          <a:xfrm>
            <a:off x="6881813" y="6107113"/>
            <a:ext cx="19034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hangingPunct="1">
              <a:spcBef>
                <a:spcPct val="0"/>
              </a:spcBef>
              <a:buClr>
                <a:srgbClr val="000000"/>
              </a:buClr>
              <a:buSzPct val="45000"/>
              <a:buFont typeface="Wingdings" panose="05000000000000000000" pitchFamily="2" charset="2"/>
              <a:buNone/>
              <a:tabLst>
                <a:tab pos="723900" algn="l"/>
                <a:tab pos="1447800" algn="l"/>
              </a:tabLst>
              <a:defRPr sz="1400" smtClean="0">
                <a:solidFill>
                  <a:srgbClr val="000000"/>
                </a:solidFill>
              </a:defRPr>
            </a:lvl1pPr>
          </a:lstStyle>
          <a:p>
            <a:pPr>
              <a:defRPr/>
            </a:pPr>
            <a:fld id="{3A390843-C7F0-4B21-9E05-B964FB701A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221304"/>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221304"/>
          </a:solidFill>
          <a:latin typeface="Times New Roman" pitchFamily="16" charset="0"/>
          <a:ea typeface="Lucida Sans Unicode" charset="0"/>
          <a:cs typeface="Lucida Sans Unicode"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221304"/>
          </a:solidFill>
          <a:latin typeface="Times New Roman" pitchFamily="16" charset="0"/>
          <a:ea typeface="Lucida Sans Unicode" charset="0"/>
          <a:cs typeface="Lucida Sans Unicode"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221304"/>
          </a:solidFill>
          <a:latin typeface="Times New Roman" pitchFamily="16" charset="0"/>
          <a:ea typeface="Lucida Sans Unicode" charset="0"/>
          <a:cs typeface="Lucida Sans Unicode"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221304"/>
          </a:solidFill>
          <a:latin typeface="Times New Roman" pitchFamily="16" charset="0"/>
          <a:ea typeface="Lucida Sans Unicode" charset="0"/>
          <a:cs typeface="Lucida Sans Unicode"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221304"/>
          </a:solidFill>
          <a:latin typeface="Times New Roman" pitchFamily="16" charset="0"/>
          <a:ea typeface="Lucida Sans Unicode" charset="0"/>
          <a:cs typeface="Lucida Sans Unicode"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221304"/>
          </a:solidFill>
          <a:latin typeface="Times New Roman" pitchFamily="16" charset="0"/>
          <a:ea typeface="Lucida Sans Unicode" charset="0"/>
          <a:cs typeface="Lucida Sans Unicode"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221304"/>
          </a:solidFill>
          <a:latin typeface="Times New Roman" pitchFamily="16" charset="0"/>
          <a:ea typeface="Lucida Sans Unicode" charset="0"/>
          <a:cs typeface="Lucida Sans Unicode"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221304"/>
          </a:solidFill>
          <a:latin typeface="Times New Roman" pitchFamily="16" charset="0"/>
          <a:ea typeface="Lucida Sans Unicode" charset="0"/>
          <a:cs typeface="Lucida Sans Unicode"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6B2300"/>
            </a:gs>
          </a:gsLst>
          <a:lin ang="5400000" scaled="1"/>
        </a:gradFill>
        <a:effectLst/>
      </p:bgPr>
    </p:bg>
    <p:spTree>
      <p:nvGrpSpPr>
        <p:cNvPr id="1" name=""/>
        <p:cNvGrpSpPr/>
        <p:nvPr/>
      </p:nvGrpSpPr>
      <p:grpSpPr>
        <a:xfrm>
          <a:off x="0" y="0"/>
          <a:ext cx="0" cy="0"/>
          <a:chOff x="0" y="0"/>
          <a:chExt cx="0" cy="0"/>
        </a:xfrm>
      </p:grpSpPr>
      <p:sp>
        <p:nvSpPr>
          <p:cNvPr id="7170" name="Rectangle 1"/>
          <p:cNvSpPr>
            <a:spLocks noGrp="1" noChangeArrowheads="1"/>
          </p:cNvSpPr>
          <p:nvPr>
            <p:ph type="title"/>
          </p:nvPr>
        </p:nvSpPr>
        <p:spPr bwMode="auto">
          <a:xfrm>
            <a:off x="134938" y="889000"/>
            <a:ext cx="8883650" cy="1154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lvl="0"/>
            <a:r>
              <a:rPr lang="en-GB" smtClean="0"/>
              <a:t>Click to edit the title text format</a:t>
            </a:r>
          </a:p>
        </p:txBody>
      </p:sp>
      <p:sp>
        <p:nvSpPr>
          <p:cNvPr id="7171" name="Rectangle 2"/>
          <p:cNvSpPr>
            <a:spLocks noGrp="1" noChangeArrowheads="1"/>
          </p:cNvSpPr>
          <p:nvPr>
            <p:ph type="body" idx="1"/>
          </p:nvPr>
        </p:nvSpPr>
        <p:spPr bwMode="auto">
          <a:xfrm>
            <a:off x="134938" y="2116138"/>
            <a:ext cx="8894762" cy="413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7172" name="Freeform 3"/>
          <p:cNvSpPr>
            <a:spLocks noChangeArrowheads="1"/>
          </p:cNvSpPr>
          <p:nvPr/>
        </p:nvSpPr>
        <p:spPr bwMode="auto">
          <a:xfrm>
            <a:off x="3587750" y="53975"/>
            <a:ext cx="1982788" cy="654050"/>
          </a:xfrm>
          <a:custGeom>
            <a:avLst/>
            <a:gdLst>
              <a:gd name="T0" fmla="*/ 2147483646 w 1249"/>
              <a:gd name="T1" fmla="*/ 2147483646 h 412"/>
              <a:gd name="T2" fmla="*/ 2147483646 w 1249"/>
              <a:gd name="T3" fmla="*/ 2147483646 h 412"/>
              <a:gd name="T4" fmla="*/ 2147483646 w 1249"/>
              <a:gd name="T5" fmla="*/ 2147483646 h 412"/>
              <a:gd name="T6" fmla="*/ 2147483646 w 1249"/>
              <a:gd name="T7" fmla="*/ 2147483646 h 412"/>
              <a:gd name="T8" fmla="*/ 2147483646 w 1249"/>
              <a:gd name="T9" fmla="*/ 2147483646 h 412"/>
              <a:gd name="T10" fmla="*/ 2147483646 w 1249"/>
              <a:gd name="T11" fmla="*/ 2147483646 h 412"/>
              <a:gd name="T12" fmla="*/ 2147483646 w 1249"/>
              <a:gd name="T13" fmla="*/ 2147483646 h 412"/>
              <a:gd name="T14" fmla="*/ 2147483646 w 1249"/>
              <a:gd name="T15" fmla="*/ 2147483646 h 412"/>
              <a:gd name="T16" fmla="*/ 2147483646 w 1249"/>
              <a:gd name="T17" fmla="*/ 2147483646 h 412"/>
              <a:gd name="T18" fmla="*/ 2147483646 w 1249"/>
              <a:gd name="T19" fmla="*/ 0 h 412"/>
              <a:gd name="T20" fmla="*/ 2147483646 w 1249"/>
              <a:gd name="T21" fmla="*/ 2147483646 h 412"/>
              <a:gd name="T22" fmla="*/ 2147483646 w 1249"/>
              <a:gd name="T23" fmla="*/ 2147483646 h 412"/>
              <a:gd name="T24" fmla="*/ 2147483646 w 1249"/>
              <a:gd name="T25" fmla="*/ 2147483646 h 412"/>
              <a:gd name="T26" fmla="*/ 2147483646 w 1249"/>
              <a:gd name="T27" fmla="*/ 2147483646 h 412"/>
              <a:gd name="T28" fmla="*/ 2147483646 w 1249"/>
              <a:gd name="T29" fmla="*/ 2147483646 h 412"/>
              <a:gd name="T30" fmla="*/ 2147483646 w 1249"/>
              <a:gd name="T31" fmla="*/ 2147483646 h 412"/>
              <a:gd name="T32" fmla="*/ 2147483646 w 1249"/>
              <a:gd name="T33" fmla="*/ 2147483646 h 412"/>
              <a:gd name="T34" fmla="*/ 2147483646 w 1249"/>
              <a:gd name="T35" fmla="*/ 2147483646 h 412"/>
              <a:gd name="T36" fmla="*/ 2147483646 w 1249"/>
              <a:gd name="T37" fmla="*/ 2147483646 h 412"/>
              <a:gd name="T38" fmla="*/ 2147483646 w 1249"/>
              <a:gd name="T39" fmla="*/ 2147483646 h 412"/>
              <a:gd name="T40" fmla="*/ 2147483646 w 1249"/>
              <a:gd name="T41" fmla="*/ 2147483646 h 412"/>
              <a:gd name="T42" fmla="*/ 2147483646 w 1249"/>
              <a:gd name="T43" fmla="*/ 2147483646 h 412"/>
              <a:gd name="T44" fmla="*/ 2147483646 w 1249"/>
              <a:gd name="T45" fmla="*/ 2147483646 h 412"/>
              <a:gd name="T46" fmla="*/ 2147483646 w 1249"/>
              <a:gd name="T47" fmla="*/ 2147483646 h 412"/>
              <a:gd name="T48" fmla="*/ 2147483646 w 1249"/>
              <a:gd name="T49" fmla="*/ 2147483646 h 412"/>
              <a:gd name="T50" fmla="*/ 2147483646 w 1249"/>
              <a:gd name="T51" fmla="*/ 2147483646 h 412"/>
              <a:gd name="T52" fmla="*/ 2147483646 w 1249"/>
              <a:gd name="T53" fmla="*/ 2147483646 h 412"/>
              <a:gd name="T54" fmla="*/ 2147483646 w 1249"/>
              <a:gd name="T55" fmla="*/ 2147483646 h 412"/>
              <a:gd name="T56" fmla="*/ 0 w 1249"/>
              <a:gd name="T57" fmla="*/ 2147483646 h 412"/>
              <a:gd name="T58" fmla="*/ 0 w 1249"/>
              <a:gd name="T59" fmla="*/ 2147483646 h 412"/>
              <a:gd name="T60" fmla="*/ 0 w 1249"/>
              <a:gd name="T61" fmla="*/ 2147483646 h 412"/>
              <a:gd name="T62" fmla="*/ 2147483646 w 1249"/>
              <a:gd name="T63" fmla="*/ 2147483646 h 412"/>
              <a:gd name="T64" fmla="*/ 2147483646 w 1249"/>
              <a:gd name="T65" fmla="*/ 2147483646 h 412"/>
              <a:gd name="T66" fmla="*/ 2147483646 w 1249"/>
              <a:gd name="T67" fmla="*/ 2147483646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49"/>
              <a:gd name="T103" fmla="*/ 0 h 412"/>
              <a:gd name="T104" fmla="*/ 1249 w 1249"/>
              <a:gd name="T105" fmla="*/ 412 h 4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73" name="Oval 4"/>
          <p:cNvSpPr>
            <a:spLocks noChangeArrowheads="1"/>
          </p:cNvSpPr>
          <p:nvPr/>
        </p:nvSpPr>
        <p:spPr bwMode="auto">
          <a:xfrm>
            <a:off x="4205288" y="61913"/>
            <a:ext cx="766762" cy="673100"/>
          </a:xfrm>
          <a:prstGeom prst="ellipse">
            <a:avLst/>
          </a:prstGeom>
          <a:gradFill rotWithShape="0">
            <a:gsLst>
              <a:gs pos="0">
                <a:srgbClr val="FFFFFF"/>
              </a:gs>
              <a:gs pos="100000">
                <a:srgbClr val="00CCFF"/>
              </a:gs>
            </a:gsLst>
            <a:path path="shape">
              <a:fillToRect l="50000" t="50000" r="50000" b="50000"/>
            </a:path>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p>
        </p:txBody>
      </p:sp>
      <p:sp>
        <p:nvSpPr>
          <p:cNvPr id="7174" name="Freeform 5"/>
          <p:cNvSpPr>
            <a:spLocks noChangeArrowheads="1"/>
          </p:cNvSpPr>
          <p:nvPr/>
        </p:nvSpPr>
        <p:spPr bwMode="auto">
          <a:xfrm>
            <a:off x="3586163" y="452438"/>
            <a:ext cx="1984375" cy="304800"/>
          </a:xfrm>
          <a:custGeom>
            <a:avLst/>
            <a:gdLst>
              <a:gd name="T0" fmla="*/ 2147483646 w 1250"/>
              <a:gd name="T1" fmla="*/ 2147483646 h 192"/>
              <a:gd name="T2" fmla="*/ 2147483646 w 1250"/>
              <a:gd name="T3" fmla="*/ 2147483646 h 192"/>
              <a:gd name="T4" fmla="*/ 2147483646 w 1250"/>
              <a:gd name="T5" fmla="*/ 2147483646 h 192"/>
              <a:gd name="T6" fmla="*/ 2147483646 w 1250"/>
              <a:gd name="T7" fmla="*/ 2147483646 h 192"/>
              <a:gd name="T8" fmla="*/ 2147483646 w 1250"/>
              <a:gd name="T9" fmla="*/ 2147483646 h 192"/>
              <a:gd name="T10" fmla="*/ 2147483646 w 1250"/>
              <a:gd name="T11" fmla="*/ 2147483646 h 192"/>
              <a:gd name="T12" fmla="*/ 2147483646 w 1250"/>
              <a:gd name="T13" fmla="*/ 2147483646 h 192"/>
              <a:gd name="T14" fmla="*/ 2147483646 w 1250"/>
              <a:gd name="T15" fmla="*/ 2147483646 h 192"/>
              <a:gd name="T16" fmla="*/ 2147483646 w 1250"/>
              <a:gd name="T17" fmla="*/ 2147483646 h 192"/>
              <a:gd name="T18" fmla="*/ 2147483646 w 1250"/>
              <a:gd name="T19" fmla="*/ 2147483646 h 192"/>
              <a:gd name="T20" fmla="*/ 2147483646 w 1250"/>
              <a:gd name="T21" fmla="*/ 2147483646 h 192"/>
              <a:gd name="T22" fmla="*/ 2147483646 w 1250"/>
              <a:gd name="T23" fmla="*/ 2147483646 h 192"/>
              <a:gd name="T24" fmla="*/ 2147483646 w 1250"/>
              <a:gd name="T25" fmla="*/ 2147483646 h 192"/>
              <a:gd name="T26" fmla="*/ 2147483646 w 1250"/>
              <a:gd name="T27" fmla="*/ 2147483646 h 192"/>
              <a:gd name="T28" fmla="*/ 2147483646 w 1250"/>
              <a:gd name="T29" fmla="*/ 2147483646 h 192"/>
              <a:gd name="T30" fmla="*/ 2147483646 w 1250"/>
              <a:gd name="T31" fmla="*/ 2147483646 h 192"/>
              <a:gd name="T32" fmla="*/ 2147483646 w 1250"/>
              <a:gd name="T33" fmla="*/ 2147483646 h 192"/>
              <a:gd name="T34" fmla="*/ 2147483646 w 1250"/>
              <a:gd name="T35" fmla="*/ 2147483646 h 192"/>
              <a:gd name="T36" fmla="*/ 2147483646 w 1250"/>
              <a:gd name="T37" fmla="*/ 2147483646 h 192"/>
              <a:gd name="T38" fmla="*/ 2147483646 w 1250"/>
              <a:gd name="T39" fmla="*/ 2147483646 h 192"/>
              <a:gd name="T40" fmla="*/ 2147483646 w 1250"/>
              <a:gd name="T41" fmla="*/ 2147483646 h 192"/>
              <a:gd name="T42" fmla="*/ 2147483646 w 1250"/>
              <a:gd name="T43" fmla="*/ 2147483646 h 192"/>
              <a:gd name="T44" fmla="*/ 2147483646 w 1250"/>
              <a:gd name="T45" fmla="*/ 2147483646 h 192"/>
              <a:gd name="T46" fmla="*/ 2147483646 w 1250"/>
              <a:gd name="T47" fmla="*/ 2147483646 h 192"/>
              <a:gd name="T48" fmla="*/ 2147483646 w 1250"/>
              <a:gd name="T49" fmla="*/ 2147483646 h 192"/>
              <a:gd name="T50" fmla="*/ 2147483646 w 1250"/>
              <a:gd name="T51" fmla="*/ 2147483646 h 192"/>
              <a:gd name="T52" fmla="*/ 2147483646 w 1250"/>
              <a:gd name="T53" fmla="*/ 2147483646 h 192"/>
              <a:gd name="T54" fmla="*/ 2147483646 w 1250"/>
              <a:gd name="T55" fmla="*/ 2147483646 h 192"/>
              <a:gd name="T56" fmla="*/ 2147483646 w 1250"/>
              <a:gd name="T57" fmla="*/ 0 h 192"/>
              <a:gd name="T58" fmla="*/ 2147483646 w 1250"/>
              <a:gd name="T59" fmla="*/ 2147483646 h 192"/>
              <a:gd name="T60" fmla="*/ 2147483646 w 1250"/>
              <a:gd name="T61" fmla="*/ 2147483646 h 192"/>
              <a:gd name="T62" fmla="*/ 2147483646 w 1250"/>
              <a:gd name="T63" fmla="*/ 2147483646 h 192"/>
              <a:gd name="T64" fmla="*/ 2147483646 w 1250"/>
              <a:gd name="T65" fmla="*/ 2147483646 h 192"/>
              <a:gd name="T66" fmla="*/ 2147483646 w 1250"/>
              <a:gd name="T67" fmla="*/ 2147483646 h 192"/>
              <a:gd name="T68" fmla="*/ 2147483646 w 1250"/>
              <a:gd name="T69" fmla="*/ 2147483646 h 192"/>
              <a:gd name="T70" fmla="*/ 0 w 1250"/>
              <a:gd name="T71" fmla="*/ 2147483646 h 192"/>
              <a:gd name="T72" fmla="*/ 2147483646 w 1250"/>
              <a:gd name="T73" fmla="*/ 2147483646 h 192"/>
              <a:gd name="T74" fmla="*/ 2147483646 w 1250"/>
              <a:gd name="T75" fmla="*/ 2147483646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50"/>
              <a:gd name="T115" fmla="*/ 0 h 192"/>
              <a:gd name="T116" fmla="*/ 1250 w 1250"/>
              <a:gd name="T117" fmla="*/ 192 h 19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75" name="Freeform 6"/>
          <p:cNvSpPr>
            <a:spLocks noChangeArrowheads="1"/>
          </p:cNvSpPr>
          <p:nvPr/>
        </p:nvSpPr>
        <p:spPr bwMode="auto">
          <a:xfrm>
            <a:off x="3586163" y="508000"/>
            <a:ext cx="1984375" cy="306388"/>
          </a:xfrm>
          <a:custGeom>
            <a:avLst/>
            <a:gdLst>
              <a:gd name="T0" fmla="*/ 2147483646 w 1250"/>
              <a:gd name="T1" fmla="*/ 2147483646 h 193"/>
              <a:gd name="T2" fmla="*/ 2147483646 w 1250"/>
              <a:gd name="T3" fmla="*/ 2147483646 h 193"/>
              <a:gd name="T4" fmla="*/ 2147483646 w 1250"/>
              <a:gd name="T5" fmla="*/ 2147483646 h 193"/>
              <a:gd name="T6" fmla="*/ 2147483646 w 1250"/>
              <a:gd name="T7" fmla="*/ 2147483646 h 193"/>
              <a:gd name="T8" fmla="*/ 2147483646 w 1250"/>
              <a:gd name="T9" fmla="*/ 2147483646 h 193"/>
              <a:gd name="T10" fmla="*/ 2147483646 w 1250"/>
              <a:gd name="T11" fmla="*/ 2147483646 h 193"/>
              <a:gd name="T12" fmla="*/ 2147483646 w 1250"/>
              <a:gd name="T13" fmla="*/ 2147483646 h 193"/>
              <a:gd name="T14" fmla="*/ 2147483646 w 1250"/>
              <a:gd name="T15" fmla="*/ 2147483646 h 193"/>
              <a:gd name="T16" fmla="*/ 2147483646 w 1250"/>
              <a:gd name="T17" fmla="*/ 2147483646 h 193"/>
              <a:gd name="T18" fmla="*/ 2147483646 w 1250"/>
              <a:gd name="T19" fmla="*/ 2147483646 h 193"/>
              <a:gd name="T20" fmla="*/ 2147483646 w 1250"/>
              <a:gd name="T21" fmla="*/ 2147483646 h 193"/>
              <a:gd name="T22" fmla="*/ 2147483646 w 1250"/>
              <a:gd name="T23" fmla="*/ 0 h 193"/>
              <a:gd name="T24" fmla="*/ 2147483646 w 1250"/>
              <a:gd name="T25" fmla="*/ 2147483646 h 193"/>
              <a:gd name="T26" fmla="*/ 2147483646 w 1250"/>
              <a:gd name="T27" fmla="*/ 2147483646 h 193"/>
              <a:gd name="T28" fmla="*/ 2147483646 w 1250"/>
              <a:gd name="T29" fmla="*/ 2147483646 h 193"/>
              <a:gd name="T30" fmla="*/ 2147483646 w 1250"/>
              <a:gd name="T31" fmla="*/ 2147483646 h 193"/>
              <a:gd name="T32" fmla="*/ 2147483646 w 1250"/>
              <a:gd name="T33" fmla="*/ 2147483646 h 193"/>
              <a:gd name="T34" fmla="*/ 2147483646 w 1250"/>
              <a:gd name="T35" fmla="*/ 2147483646 h 193"/>
              <a:gd name="T36" fmla="*/ 2147483646 w 1250"/>
              <a:gd name="T37" fmla="*/ 2147483646 h 193"/>
              <a:gd name="T38" fmla="*/ 2147483646 w 1250"/>
              <a:gd name="T39" fmla="*/ 2147483646 h 193"/>
              <a:gd name="T40" fmla="*/ 2147483646 w 1250"/>
              <a:gd name="T41" fmla="*/ 2147483646 h 193"/>
              <a:gd name="T42" fmla="*/ 2147483646 w 1250"/>
              <a:gd name="T43" fmla="*/ 2147483646 h 193"/>
              <a:gd name="T44" fmla="*/ 2147483646 w 1250"/>
              <a:gd name="T45" fmla="*/ 2147483646 h 193"/>
              <a:gd name="T46" fmla="*/ 2147483646 w 1250"/>
              <a:gd name="T47" fmla="*/ 2147483646 h 193"/>
              <a:gd name="T48" fmla="*/ 2147483646 w 1250"/>
              <a:gd name="T49" fmla="*/ 2147483646 h 193"/>
              <a:gd name="T50" fmla="*/ 2147483646 w 1250"/>
              <a:gd name="T51" fmla="*/ 2147483646 h 193"/>
              <a:gd name="T52" fmla="*/ 2147483646 w 1250"/>
              <a:gd name="T53" fmla="*/ 2147483646 h 193"/>
              <a:gd name="T54" fmla="*/ 2147483646 w 1250"/>
              <a:gd name="T55" fmla="*/ 2147483646 h 193"/>
              <a:gd name="T56" fmla="*/ 2147483646 w 1250"/>
              <a:gd name="T57" fmla="*/ 2147483646 h 193"/>
              <a:gd name="T58" fmla="*/ 2147483646 w 1250"/>
              <a:gd name="T59" fmla="*/ 2147483646 h 193"/>
              <a:gd name="T60" fmla="*/ 2147483646 w 1250"/>
              <a:gd name="T61" fmla="*/ 2147483646 h 193"/>
              <a:gd name="T62" fmla="*/ 2147483646 w 1250"/>
              <a:gd name="T63" fmla="*/ 2147483646 h 193"/>
              <a:gd name="T64" fmla="*/ 2147483646 w 1250"/>
              <a:gd name="T65" fmla="*/ 2147483646 h 193"/>
              <a:gd name="T66" fmla="*/ 2147483646 w 1250"/>
              <a:gd name="T67" fmla="*/ 2147483646 h 193"/>
              <a:gd name="T68" fmla="*/ 2147483646 w 1250"/>
              <a:gd name="T69" fmla="*/ 2147483646 h 193"/>
              <a:gd name="T70" fmla="*/ 2147483646 w 1250"/>
              <a:gd name="T71" fmla="*/ 2147483646 h 193"/>
              <a:gd name="T72" fmla="*/ 2147483646 w 1250"/>
              <a:gd name="T73" fmla="*/ 2147483646 h 193"/>
              <a:gd name="T74" fmla="*/ 2147483646 w 1250"/>
              <a:gd name="T75" fmla="*/ 2147483646 h 193"/>
              <a:gd name="T76" fmla="*/ 2147483646 w 1250"/>
              <a:gd name="T77" fmla="*/ 2147483646 h 193"/>
              <a:gd name="T78" fmla="*/ 2147483646 w 1250"/>
              <a:gd name="T79" fmla="*/ 2147483646 h 193"/>
              <a:gd name="T80" fmla="*/ 2147483646 w 1250"/>
              <a:gd name="T81" fmla="*/ 2147483646 h 193"/>
              <a:gd name="T82" fmla="*/ 2147483646 w 1250"/>
              <a:gd name="T83" fmla="*/ 2147483646 h 193"/>
              <a:gd name="T84" fmla="*/ 2147483646 w 1250"/>
              <a:gd name="T85" fmla="*/ 2147483646 h 193"/>
              <a:gd name="T86" fmla="*/ 2147483646 w 1250"/>
              <a:gd name="T87" fmla="*/ 2147483646 h 193"/>
              <a:gd name="T88" fmla="*/ 2147483646 w 1250"/>
              <a:gd name="T89" fmla="*/ 2147483646 h 193"/>
              <a:gd name="T90" fmla="*/ 2147483646 w 1250"/>
              <a:gd name="T91" fmla="*/ 2147483646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50"/>
              <a:gd name="T139" fmla="*/ 0 h 193"/>
              <a:gd name="T140" fmla="*/ 1250 w 1250"/>
              <a:gd name="T141" fmla="*/ 193 h 19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000000"/>
              </a:gs>
              <a:gs pos="100000">
                <a:srgbClr val="CC66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76" name="Freeform 7"/>
          <p:cNvSpPr>
            <a:spLocks noChangeArrowheads="1"/>
          </p:cNvSpPr>
          <p:nvPr/>
        </p:nvSpPr>
        <p:spPr bwMode="auto">
          <a:xfrm>
            <a:off x="3598863" y="557213"/>
            <a:ext cx="1947862" cy="228600"/>
          </a:xfrm>
          <a:custGeom>
            <a:avLst/>
            <a:gdLst>
              <a:gd name="T0" fmla="*/ 2147483646 w 1227"/>
              <a:gd name="T1" fmla="*/ 2147483646 h 144"/>
              <a:gd name="T2" fmla="*/ 2147483646 w 1227"/>
              <a:gd name="T3" fmla="*/ 2147483646 h 144"/>
              <a:gd name="T4" fmla="*/ 2147483646 w 1227"/>
              <a:gd name="T5" fmla="*/ 2147483646 h 144"/>
              <a:gd name="T6" fmla="*/ 2147483646 w 1227"/>
              <a:gd name="T7" fmla="*/ 2147483646 h 144"/>
              <a:gd name="T8" fmla="*/ 2147483646 w 1227"/>
              <a:gd name="T9" fmla="*/ 2147483646 h 144"/>
              <a:gd name="T10" fmla="*/ 0 w 1227"/>
              <a:gd name="T11" fmla="*/ 2147483646 h 144"/>
              <a:gd name="T12" fmla="*/ 2147483646 w 1227"/>
              <a:gd name="T13" fmla="*/ 2147483646 h 144"/>
              <a:gd name="T14" fmla="*/ 2147483646 w 1227"/>
              <a:gd name="T15" fmla="*/ 2147483646 h 144"/>
              <a:gd name="T16" fmla="*/ 2147483646 w 1227"/>
              <a:gd name="T17" fmla="*/ 2147483646 h 144"/>
              <a:gd name="T18" fmla="*/ 2147483646 w 1227"/>
              <a:gd name="T19" fmla="*/ 2147483646 h 144"/>
              <a:gd name="T20" fmla="*/ 2147483646 w 1227"/>
              <a:gd name="T21" fmla="*/ 2147483646 h 144"/>
              <a:gd name="T22" fmla="*/ 2147483646 w 1227"/>
              <a:gd name="T23" fmla="*/ 2147483646 h 144"/>
              <a:gd name="T24" fmla="*/ 2147483646 w 1227"/>
              <a:gd name="T25" fmla="*/ 2147483646 h 144"/>
              <a:gd name="T26" fmla="*/ 2147483646 w 1227"/>
              <a:gd name="T27" fmla="*/ 2147483646 h 144"/>
              <a:gd name="T28" fmla="*/ 2147483646 w 1227"/>
              <a:gd name="T29" fmla="*/ 2147483646 h 144"/>
              <a:gd name="T30" fmla="*/ 2147483646 w 1227"/>
              <a:gd name="T31" fmla="*/ 2147483646 h 144"/>
              <a:gd name="T32" fmla="*/ 2147483646 w 1227"/>
              <a:gd name="T33" fmla="*/ 2147483646 h 144"/>
              <a:gd name="T34" fmla="*/ 2147483646 w 1227"/>
              <a:gd name="T35" fmla="*/ 2147483646 h 144"/>
              <a:gd name="T36" fmla="*/ 2147483646 w 1227"/>
              <a:gd name="T37" fmla="*/ 2147483646 h 144"/>
              <a:gd name="T38" fmla="*/ 2147483646 w 1227"/>
              <a:gd name="T39" fmla="*/ 2147483646 h 144"/>
              <a:gd name="T40" fmla="*/ 2147483646 w 1227"/>
              <a:gd name="T41" fmla="*/ 2147483646 h 144"/>
              <a:gd name="T42" fmla="*/ 2147483646 w 1227"/>
              <a:gd name="T43" fmla="*/ 2147483646 h 144"/>
              <a:gd name="T44" fmla="*/ 2147483646 w 1227"/>
              <a:gd name="T45" fmla="*/ 2147483646 h 144"/>
              <a:gd name="T46" fmla="*/ 2147483646 w 1227"/>
              <a:gd name="T47" fmla="*/ 2147483646 h 144"/>
              <a:gd name="T48" fmla="*/ 2147483646 w 1227"/>
              <a:gd name="T49" fmla="*/ 2147483646 h 144"/>
              <a:gd name="T50" fmla="*/ 2147483646 w 1227"/>
              <a:gd name="T51" fmla="*/ 2147483646 h 144"/>
              <a:gd name="T52" fmla="*/ 2147483646 w 1227"/>
              <a:gd name="T53" fmla="*/ 2147483646 h 144"/>
              <a:gd name="T54" fmla="*/ 2147483646 w 1227"/>
              <a:gd name="T55" fmla="*/ 2147483646 h 144"/>
              <a:gd name="T56" fmla="*/ 2147483646 w 1227"/>
              <a:gd name="T57" fmla="*/ 2147483646 h 144"/>
              <a:gd name="T58" fmla="*/ 2147483646 w 1227"/>
              <a:gd name="T59" fmla="*/ 2147483646 h 144"/>
              <a:gd name="T60" fmla="*/ 2147483646 w 1227"/>
              <a:gd name="T61" fmla="*/ 2147483646 h 144"/>
              <a:gd name="T62" fmla="*/ 2147483646 w 1227"/>
              <a:gd name="T63" fmla="*/ 2147483646 h 144"/>
              <a:gd name="T64" fmla="*/ 2147483646 w 1227"/>
              <a:gd name="T65" fmla="*/ 2147483646 h 144"/>
              <a:gd name="T66" fmla="*/ 2147483646 w 1227"/>
              <a:gd name="T67" fmla="*/ 2147483646 h 144"/>
              <a:gd name="T68" fmla="*/ 2147483646 w 1227"/>
              <a:gd name="T69" fmla="*/ 2147483646 h 144"/>
              <a:gd name="T70" fmla="*/ 2147483646 w 1227"/>
              <a:gd name="T71" fmla="*/ 2147483646 h 144"/>
              <a:gd name="T72" fmla="*/ 2147483646 w 1227"/>
              <a:gd name="T73" fmla="*/ 2147483646 h 144"/>
              <a:gd name="T74" fmla="*/ 2147483646 w 1227"/>
              <a:gd name="T75" fmla="*/ 2147483646 h 144"/>
              <a:gd name="T76" fmla="*/ 2147483646 w 1227"/>
              <a:gd name="T77" fmla="*/ 2147483646 h 144"/>
              <a:gd name="T78" fmla="*/ 2147483646 w 1227"/>
              <a:gd name="T79" fmla="*/ 2147483646 h 144"/>
              <a:gd name="T80" fmla="*/ 2147483646 w 1227"/>
              <a:gd name="T81" fmla="*/ 2147483646 h 144"/>
              <a:gd name="T82" fmla="*/ 2147483646 w 1227"/>
              <a:gd name="T83" fmla="*/ 2147483646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27"/>
              <a:gd name="T127" fmla="*/ 0 h 144"/>
              <a:gd name="T128" fmla="*/ 1227 w 1227"/>
              <a:gd name="T129" fmla="*/ 144 h 1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rgbClr val="0000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77" name="Freeform 8"/>
          <p:cNvSpPr>
            <a:spLocks noChangeArrowheads="1"/>
          </p:cNvSpPr>
          <p:nvPr/>
        </p:nvSpPr>
        <p:spPr bwMode="auto">
          <a:xfrm>
            <a:off x="4868863" y="249238"/>
            <a:ext cx="122237" cy="406400"/>
          </a:xfrm>
          <a:custGeom>
            <a:avLst/>
            <a:gdLst>
              <a:gd name="T0" fmla="*/ 2147483646 w 77"/>
              <a:gd name="T1" fmla="*/ 2147483646 h 256"/>
              <a:gd name="T2" fmla="*/ 2147483646 w 77"/>
              <a:gd name="T3" fmla="*/ 2147483646 h 256"/>
              <a:gd name="T4" fmla="*/ 2147483646 w 77"/>
              <a:gd name="T5" fmla="*/ 2147483646 h 256"/>
              <a:gd name="T6" fmla="*/ 2147483646 w 77"/>
              <a:gd name="T7" fmla="*/ 2147483646 h 256"/>
              <a:gd name="T8" fmla="*/ 2147483646 w 77"/>
              <a:gd name="T9" fmla="*/ 2147483646 h 256"/>
              <a:gd name="T10" fmla="*/ 2147483646 w 77"/>
              <a:gd name="T11" fmla="*/ 2147483646 h 256"/>
              <a:gd name="T12" fmla="*/ 2147483646 w 77"/>
              <a:gd name="T13" fmla="*/ 2147483646 h 256"/>
              <a:gd name="T14" fmla="*/ 2147483646 w 77"/>
              <a:gd name="T15" fmla="*/ 2147483646 h 256"/>
              <a:gd name="T16" fmla="*/ 2147483646 w 77"/>
              <a:gd name="T17" fmla="*/ 2147483646 h 256"/>
              <a:gd name="T18" fmla="*/ 2147483646 w 77"/>
              <a:gd name="T19" fmla="*/ 2147483646 h 256"/>
              <a:gd name="T20" fmla="*/ 2147483646 w 77"/>
              <a:gd name="T21" fmla="*/ 2147483646 h 256"/>
              <a:gd name="T22" fmla="*/ 2147483646 w 77"/>
              <a:gd name="T23" fmla="*/ 2147483646 h 256"/>
              <a:gd name="T24" fmla="*/ 2147483646 w 77"/>
              <a:gd name="T25" fmla="*/ 2147483646 h 256"/>
              <a:gd name="T26" fmla="*/ 0 w 77"/>
              <a:gd name="T27" fmla="*/ 2147483646 h 256"/>
              <a:gd name="T28" fmla="*/ 2147483646 w 77"/>
              <a:gd name="T29" fmla="*/ 2147483646 h 256"/>
              <a:gd name="T30" fmla="*/ 2147483646 w 77"/>
              <a:gd name="T31" fmla="*/ 2147483646 h 256"/>
              <a:gd name="T32" fmla="*/ 2147483646 w 77"/>
              <a:gd name="T33" fmla="*/ 2147483646 h 256"/>
              <a:gd name="T34" fmla="*/ 2147483646 w 77"/>
              <a:gd name="T35" fmla="*/ 2147483646 h 256"/>
              <a:gd name="T36" fmla="*/ 2147483646 w 77"/>
              <a:gd name="T37" fmla="*/ 2147483646 h 256"/>
              <a:gd name="T38" fmla="*/ 2147483646 w 77"/>
              <a:gd name="T39" fmla="*/ 2147483646 h 256"/>
              <a:gd name="T40" fmla="*/ 2147483646 w 77"/>
              <a:gd name="T41" fmla="*/ 2147483646 h 256"/>
              <a:gd name="T42" fmla="*/ 2147483646 w 77"/>
              <a:gd name="T43" fmla="*/ 2147483646 h 256"/>
              <a:gd name="T44" fmla="*/ 2147483646 w 77"/>
              <a:gd name="T45" fmla="*/ 2147483646 h 256"/>
              <a:gd name="T46" fmla="*/ 2147483646 w 77"/>
              <a:gd name="T47" fmla="*/ 2147483646 h 256"/>
              <a:gd name="T48" fmla="*/ 2147483646 w 77"/>
              <a:gd name="T49" fmla="*/ 0 h 256"/>
              <a:gd name="T50" fmla="*/ 2147483646 w 77"/>
              <a:gd name="T51" fmla="*/ 214748364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7"/>
              <a:gd name="T79" fmla="*/ 0 h 256"/>
              <a:gd name="T80" fmla="*/ 77 w 77"/>
              <a:gd name="T81" fmla="*/ 256 h 2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78" name="Freeform 10"/>
          <p:cNvSpPr>
            <a:spLocks noChangeArrowheads="1"/>
          </p:cNvSpPr>
          <p:nvPr/>
        </p:nvSpPr>
        <p:spPr bwMode="auto">
          <a:xfrm>
            <a:off x="4191000" y="234950"/>
            <a:ext cx="90488" cy="400050"/>
          </a:xfrm>
          <a:custGeom>
            <a:avLst/>
            <a:gdLst>
              <a:gd name="T0" fmla="*/ 2147483646 w 57"/>
              <a:gd name="T1" fmla="*/ 2147483646 h 252"/>
              <a:gd name="T2" fmla="*/ 2147483646 w 57"/>
              <a:gd name="T3" fmla="*/ 2147483646 h 252"/>
              <a:gd name="T4" fmla="*/ 2147483646 w 57"/>
              <a:gd name="T5" fmla="*/ 2147483646 h 252"/>
              <a:gd name="T6" fmla="*/ 2147483646 w 57"/>
              <a:gd name="T7" fmla="*/ 2147483646 h 252"/>
              <a:gd name="T8" fmla="*/ 2147483646 w 57"/>
              <a:gd name="T9" fmla="*/ 2147483646 h 252"/>
              <a:gd name="T10" fmla="*/ 0 w 57"/>
              <a:gd name="T11" fmla="*/ 2147483646 h 252"/>
              <a:gd name="T12" fmla="*/ 2147483646 w 57"/>
              <a:gd name="T13" fmla="*/ 2147483646 h 252"/>
              <a:gd name="T14" fmla="*/ 2147483646 w 57"/>
              <a:gd name="T15" fmla="*/ 2147483646 h 252"/>
              <a:gd name="T16" fmla="*/ 2147483646 w 57"/>
              <a:gd name="T17" fmla="*/ 2147483646 h 252"/>
              <a:gd name="T18" fmla="*/ 2147483646 w 57"/>
              <a:gd name="T19" fmla="*/ 2147483646 h 252"/>
              <a:gd name="T20" fmla="*/ 2147483646 w 57"/>
              <a:gd name="T21" fmla="*/ 2147483646 h 252"/>
              <a:gd name="T22" fmla="*/ 2147483646 w 57"/>
              <a:gd name="T23" fmla="*/ 2147483646 h 252"/>
              <a:gd name="T24" fmla="*/ 2147483646 w 57"/>
              <a:gd name="T25" fmla="*/ 2147483646 h 252"/>
              <a:gd name="T26" fmla="*/ 2147483646 w 57"/>
              <a:gd name="T27" fmla="*/ 2147483646 h 252"/>
              <a:gd name="T28" fmla="*/ 2147483646 w 57"/>
              <a:gd name="T29" fmla="*/ 2147483646 h 252"/>
              <a:gd name="T30" fmla="*/ 2147483646 w 57"/>
              <a:gd name="T31" fmla="*/ 2147483646 h 252"/>
              <a:gd name="T32" fmla="*/ 2147483646 w 57"/>
              <a:gd name="T33" fmla="*/ 2147483646 h 252"/>
              <a:gd name="T34" fmla="*/ 2147483646 w 57"/>
              <a:gd name="T35" fmla="*/ 2147483646 h 252"/>
              <a:gd name="T36" fmla="*/ 2147483646 w 57"/>
              <a:gd name="T37" fmla="*/ 2147483646 h 252"/>
              <a:gd name="T38" fmla="*/ 2147483646 w 57"/>
              <a:gd name="T39" fmla="*/ 2147483646 h 252"/>
              <a:gd name="T40" fmla="*/ 2147483646 w 57"/>
              <a:gd name="T41" fmla="*/ 2147483646 h 252"/>
              <a:gd name="T42" fmla="*/ 2147483646 w 57"/>
              <a:gd name="T43" fmla="*/ 2147483646 h 252"/>
              <a:gd name="T44" fmla="*/ 2147483646 w 57"/>
              <a:gd name="T45" fmla="*/ 0 h 252"/>
              <a:gd name="T46" fmla="*/ 2147483646 w 57"/>
              <a:gd name="T47" fmla="*/ 214748364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
              <a:gd name="T73" fmla="*/ 0 h 252"/>
              <a:gd name="T74" fmla="*/ 57 w 57"/>
              <a:gd name="T75" fmla="*/ 252 h 25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7179" name="Group 11"/>
          <p:cNvGrpSpPr>
            <a:grpSpLocks/>
          </p:cNvGrpSpPr>
          <p:nvPr/>
        </p:nvGrpSpPr>
        <p:grpSpPr bwMode="auto">
          <a:xfrm>
            <a:off x="63500" y="153988"/>
            <a:ext cx="3433763" cy="519112"/>
            <a:chOff x="40" y="97"/>
            <a:chExt cx="2163" cy="327"/>
          </a:xfrm>
        </p:grpSpPr>
        <p:sp>
          <p:nvSpPr>
            <p:cNvPr id="7189" name="Freeform 12"/>
            <p:cNvSpPr>
              <a:spLocks noChangeArrowheads="1"/>
            </p:cNvSpPr>
            <p:nvPr/>
          </p:nvSpPr>
          <p:spPr bwMode="auto">
            <a:xfrm>
              <a:off x="40" y="97"/>
              <a:ext cx="2163" cy="266"/>
            </a:xfrm>
            <a:custGeom>
              <a:avLst/>
              <a:gdLst>
                <a:gd name="T0" fmla="*/ 29 w 2164"/>
                <a:gd name="T1" fmla="*/ 3 h 267"/>
                <a:gd name="T2" fmla="*/ 46 w 2164"/>
                <a:gd name="T3" fmla="*/ 0 h 267"/>
                <a:gd name="T4" fmla="*/ 2088 w 2164"/>
                <a:gd name="T5" fmla="*/ 0 h 267"/>
                <a:gd name="T6" fmla="*/ 2112 w 2164"/>
                <a:gd name="T7" fmla="*/ 2 h 267"/>
                <a:gd name="T8" fmla="*/ 2129 w 2164"/>
                <a:gd name="T9" fmla="*/ 9 h 267"/>
                <a:gd name="T10" fmla="*/ 2144 w 2164"/>
                <a:gd name="T11" fmla="*/ 26 h 267"/>
                <a:gd name="T12" fmla="*/ 2152 w 2164"/>
                <a:gd name="T13" fmla="*/ 46 h 267"/>
                <a:gd name="T14" fmla="*/ 2155 w 2164"/>
                <a:gd name="T15" fmla="*/ 69 h 267"/>
                <a:gd name="T16" fmla="*/ 2155 w 2164"/>
                <a:gd name="T17" fmla="*/ 258 h 267"/>
                <a:gd name="T18" fmla="*/ 81 w 2164"/>
                <a:gd name="T19" fmla="*/ 258 h 267"/>
                <a:gd name="T20" fmla="*/ 0 w 2164"/>
                <a:gd name="T21" fmla="*/ 258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64"/>
                <a:gd name="T49" fmla="*/ 0 h 267"/>
                <a:gd name="T50" fmla="*/ 2164 w 2164"/>
                <a:gd name="T51" fmla="*/ 267 h 2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FFFFFF"/>
                </a:gs>
                <a:gs pos="100000">
                  <a:srgbClr val="00CCFF"/>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90" name="Freeform 13"/>
            <p:cNvSpPr>
              <a:spLocks noChangeArrowheads="1"/>
            </p:cNvSpPr>
            <p:nvPr/>
          </p:nvSpPr>
          <p:spPr bwMode="auto">
            <a:xfrm>
              <a:off x="40" y="268"/>
              <a:ext cx="2163" cy="114"/>
            </a:xfrm>
            <a:custGeom>
              <a:avLst/>
              <a:gdLst>
                <a:gd name="T0" fmla="*/ 105 w 2164"/>
                <a:gd name="T1" fmla="*/ 39 h 115"/>
                <a:gd name="T2" fmla="*/ 170 w 2164"/>
                <a:gd name="T3" fmla="*/ 39 h 115"/>
                <a:gd name="T4" fmla="*/ 221 w 2164"/>
                <a:gd name="T5" fmla="*/ 57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7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097 w 2164"/>
                <a:gd name="T29" fmla="*/ 21 h 115"/>
                <a:gd name="T30" fmla="*/ 1159 w 2164"/>
                <a:gd name="T31" fmla="*/ 19 h 115"/>
                <a:gd name="T32" fmla="*/ 1210 w 2164"/>
                <a:gd name="T33" fmla="*/ 13 h 115"/>
                <a:gd name="T34" fmla="*/ 1257 w 2164"/>
                <a:gd name="T35" fmla="*/ 29 h 115"/>
                <a:gd name="T36" fmla="*/ 1308 w 2164"/>
                <a:gd name="T37" fmla="*/ 41 h 115"/>
                <a:gd name="T38" fmla="*/ 1391 w 2164"/>
                <a:gd name="T39" fmla="*/ 33 h 115"/>
                <a:gd name="T40" fmla="*/ 1428 w 2164"/>
                <a:gd name="T41" fmla="*/ 55 h 115"/>
                <a:gd name="T42" fmla="*/ 1485 w 2164"/>
                <a:gd name="T43" fmla="*/ 57 h 115"/>
                <a:gd name="T44" fmla="*/ 1581 w 2164"/>
                <a:gd name="T45" fmla="*/ 57 h 115"/>
                <a:gd name="T46" fmla="*/ 1639 w 2164"/>
                <a:gd name="T47" fmla="*/ 49 h 115"/>
                <a:gd name="T48" fmla="*/ 1683 w 2164"/>
                <a:gd name="T49" fmla="*/ 53 h 115"/>
                <a:gd name="T50" fmla="*/ 1735 w 2164"/>
                <a:gd name="T51" fmla="*/ 35 h 115"/>
                <a:gd name="T52" fmla="*/ 1809 w 2164"/>
                <a:gd name="T53" fmla="*/ 33 h 115"/>
                <a:gd name="T54" fmla="*/ 1870 w 2164"/>
                <a:gd name="T55" fmla="*/ 13 h 115"/>
                <a:gd name="T56" fmla="*/ 1918 w 2164"/>
                <a:gd name="T57" fmla="*/ 9 h 115"/>
                <a:gd name="T58" fmla="*/ 1980 w 2164"/>
                <a:gd name="T59" fmla="*/ 17 h 115"/>
                <a:gd name="T60" fmla="*/ 2034 w 2164"/>
                <a:gd name="T61" fmla="*/ 1 h 115"/>
                <a:gd name="T62" fmla="*/ 2085 w 2164"/>
                <a:gd name="T63" fmla="*/ 29 h 115"/>
                <a:gd name="T64" fmla="*/ 2142 w 2164"/>
                <a:gd name="T65" fmla="*/ 14 h 115"/>
                <a:gd name="T66" fmla="*/ 2155 w 2164"/>
                <a:gd name="T67" fmla="*/ 106 h 115"/>
                <a:gd name="T68" fmla="*/ 893 w 2164"/>
                <a:gd name="T69" fmla="*/ 84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64"/>
                <a:gd name="T115" fmla="*/ 0 h 115"/>
                <a:gd name="T116" fmla="*/ 2164 w 2164"/>
                <a:gd name="T117" fmla="*/ 115 h 1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91" name="Freeform 14"/>
            <p:cNvSpPr>
              <a:spLocks noChangeArrowheads="1"/>
            </p:cNvSpPr>
            <p:nvPr/>
          </p:nvSpPr>
          <p:spPr bwMode="auto">
            <a:xfrm>
              <a:off x="40" y="307"/>
              <a:ext cx="2163" cy="117"/>
            </a:xfrm>
            <a:custGeom>
              <a:avLst/>
              <a:gdLst>
                <a:gd name="T0" fmla="*/ 46 w 2164"/>
                <a:gd name="T1" fmla="*/ 108 h 118"/>
                <a:gd name="T2" fmla="*/ 2088 w 2164"/>
                <a:gd name="T3" fmla="*/ 109 h 118"/>
                <a:gd name="T4" fmla="*/ 2129 w 2164"/>
                <a:gd name="T5" fmla="*/ 105 h 118"/>
                <a:gd name="T6" fmla="*/ 2152 w 2164"/>
                <a:gd name="T7" fmla="*/ 90 h 118"/>
                <a:gd name="T8" fmla="*/ 2155 w 2164"/>
                <a:gd name="T9" fmla="*/ 13 h 118"/>
                <a:gd name="T10" fmla="*/ 2126 w 2164"/>
                <a:gd name="T11" fmla="*/ 4 h 118"/>
                <a:gd name="T12" fmla="*/ 2110 w 2164"/>
                <a:gd name="T13" fmla="*/ 32 h 118"/>
                <a:gd name="T14" fmla="*/ 2089 w 2164"/>
                <a:gd name="T15" fmla="*/ 29 h 118"/>
                <a:gd name="T16" fmla="*/ 2046 w 2164"/>
                <a:gd name="T17" fmla="*/ 16 h 118"/>
                <a:gd name="T18" fmla="*/ 1990 w 2164"/>
                <a:gd name="T19" fmla="*/ 20 h 118"/>
                <a:gd name="T20" fmla="*/ 1943 w 2164"/>
                <a:gd name="T21" fmla="*/ 23 h 118"/>
                <a:gd name="T22" fmla="*/ 1902 w 2164"/>
                <a:gd name="T23" fmla="*/ 16 h 118"/>
                <a:gd name="T24" fmla="*/ 1860 w 2164"/>
                <a:gd name="T25" fmla="*/ 25 h 118"/>
                <a:gd name="T26" fmla="*/ 1833 w 2164"/>
                <a:gd name="T27" fmla="*/ 31 h 118"/>
                <a:gd name="T28" fmla="*/ 1768 w 2164"/>
                <a:gd name="T29" fmla="*/ 26 h 118"/>
                <a:gd name="T30" fmla="*/ 1708 w 2164"/>
                <a:gd name="T31" fmla="*/ 22 h 118"/>
                <a:gd name="T32" fmla="*/ 1636 w 2164"/>
                <a:gd name="T33" fmla="*/ 51 h 118"/>
                <a:gd name="T34" fmla="*/ 1581 w 2164"/>
                <a:gd name="T35" fmla="*/ 36 h 118"/>
                <a:gd name="T36" fmla="*/ 1516 w 2164"/>
                <a:gd name="T37" fmla="*/ 35 h 118"/>
                <a:gd name="T38" fmla="*/ 1409 w 2164"/>
                <a:gd name="T39" fmla="*/ 34 h 118"/>
                <a:gd name="T40" fmla="*/ 1359 w 2164"/>
                <a:gd name="T41" fmla="*/ 31 h 118"/>
                <a:gd name="T42" fmla="*/ 1319 w 2164"/>
                <a:gd name="T43" fmla="*/ 22 h 118"/>
                <a:gd name="T44" fmla="*/ 1229 w 2164"/>
                <a:gd name="T45" fmla="*/ 41 h 118"/>
                <a:gd name="T46" fmla="*/ 1151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1 h 118"/>
                <a:gd name="T76" fmla="*/ 16 w 2164"/>
                <a:gd name="T77" fmla="*/ 102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64"/>
                <a:gd name="T118" fmla="*/ 0 h 118"/>
                <a:gd name="T119" fmla="*/ 2164 w 2164"/>
                <a:gd name="T120" fmla="*/ 118 h 1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000000"/>
                </a:gs>
                <a:gs pos="100000">
                  <a:srgbClr val="CC66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92" name="Freeform 15"/>
            <p:cNvSpPr>
              <a:spLocks noChangeArrowheads="1"/>
            </p:cNvSpPr>
            <p:nvPr/>
          </p:nvSpPr>
          <p:spPr bwMode="auto">
            <a:xfrm>
              <a:off x="52" y="104"/>
              <a:ext cx="2129" cy="152"/>
            </a:xfrm>
            <a:custGeom>
              <a:avLst/>
              <a:gdLst>
                <a:gd name="T0" fmla="*/ 0 w 2130"/>
                <a:gd name="T1" fmla="*/ 107 h 153"/>
                <a:gd name="T2" fmla="*/ 5 w 2130"/>
                <a:gd name="T3" fmla="*/ 114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72 w 2130"/>
                <a:gd name="T25" fmla="*/ 28 h 153"/>
                <a:gd name="T26" fmla="*/ 1204 w 2130"/>
                <a:gd name="T27" fmla="*/ 38 h 153"/>
                <a:gd name="T28" fmla="*/ 1308 w 2130"/>
                <a:gd name="T29" fmla="*/ 35 h 153"/>
                <a:gd name="T30" fmla="*/ 1406 w 2130"/>
                <a:gd name="T31" fmla="*/ 30 h 153"/>
                <a:gd name="T32" fmla="*/ 1518 w 2130"/>
                <a:gd name="T33" fmla="*/ 34 h 153"/>
                <a:gd name="T34" fmla="*/ 1613 w 2130"/>
                <a:gd name="T35" fmla="*/ 30 h 153"/>
                <a:gd name="T36" fmla="*/ 1706 w 2130"/>
                <a:gd name="T37" fmla="*/ 27 h 153"/>
                <a:gd name="T38" fmla="*/ 1773 w 2130"/>
                <a:gd name="T39" fmla="*/ 30 h 153"/>
                <a:gd name="T40" fmla="*/ 1906 w 2130"/>
                <a:gd name="T41" fmla="*/ 24 h 153"/>
                <a:gd name="T42" fmla="*/ 2038 w 2130"/>
                <a:gd name="T43" fmla="*/ 31 h 153"/>
                <a:gd name="T44" fmla="*/ 2086 w 2130"/>
                <a:gd name="T45" fmla="*/ 44 h 153"/>
                <a:gd name="T46" fmla="*/ 2107 w 2130"/>
                <a:gd name="T47" fmla="*/ 64 h 153"/>
                <a:gd name="T48" fmla="*/ 2121 w 2130"/>
                <a:gd name="T49" fmla="*/ 109 h 153"/>
                <a:gd name="T50" fmla="*/ 2121 w 2130"/>
                <a:gd name="T51" fmla="*/ 39 h 153"/>
                <a:gd name="T52" fmla="*/ 2112 w 2130"/>
                <a:gd name="T53" fmla="*/ 15 h 153"/>
                <a:gd name="T54" fmla="*/ 1966 w 2130"/>
                <a:gd name="T55" fmla="*/ 5 h 153"/>
                <a:gd name="T56" fmla="*/ 1848 w 2130"/>
                <a:gd name="T57" fmla="*/ 1 h 153"/>
                <a:gd name="T58" fmla="*/ 1766 w 2130"/>
                <a:gd name="T59" fmla="*/ 3 h 153"/>
                <a:gd name="T60" fmla="*/ 1650 w 2130"/>
                <a:gd name="T61" fmla="*/ 7 h 153"/>
                <a:gd name="T62" fmla="*/ 1445 w 2130"/>
                <a:gd name="T63" fmla="*/ 5 h 153"/>
                <a:gd name="T64" fmla="*/ 1304 w 2130"/>
                <a:gd name="T65" fmla="*/ 6 h 153"/>
                <a:gd name="T66" fmla="*/ 1204 w 2130"/>
                <a:gd name="T67" fmla="*/ 5 h 153"/>
                <a:gd name="T68" fmla="*/ 1127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30"/>
                <a:gd name="T136" fmla="*/ 0 h 153"/>
                <a:gd name="T137" fmla="*/ 2130 w 2130"/>
                <a:gd name="T138" fmla="*/ 153 h 1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Freeform 16"/>
            <p:cNvSpPr>
              <a:spLocks noChangeArrowheads="1"/>
            </p:cNvSpPr>
            <p:nvPr/>
          </p:nvSpPr>
          <p:spPr bwMode="auto">
            <a:xfrm>
              <a:off x="57" y="347"/>
              <a:ext cx="2127" cy="61"/>
            </a:xfrm>
            <a:custGeom>
              <a:avLst/>
              <a:gdLst>
                <a:gd name="T0" fmla="*/ 0 w 2128"/>
                <a:gd name="T1" fmla="*/ 14 h 62"/>
                <a:gd name="T2" fmla="*/ 6 w 2128"/>
                <a:gd name="T3" fmla="*/ 12 h 62"/>
                <a:gd name="T4" fmla="*/ 8 w 2128"/>
                <a:gd name="T5" fmla="*/ 31 h 62"/>
                <a:gd name="T6" fmla="*/ 27 w 2128"/>
                <a:gd name="T7" fmla="*/ 41 h 62"/>
                <a:gd name="T8" fmla="*/ 59 w 2128"/>
                <a:gd name="T9" fmla="*/ 39 h 62"/>
                <a:gd name="T10" fmla="*/ 110 w 2128"/>
                <a:gd name="T11" fmla="*/ 39 h 62"/>
                <a:gd name="T12" fmla="*/ 162 w 2128"/>
                <a:gd name="T13" fmla="*/ 40 h 62"/>
                <a:gd name="T14" fmla="*/ 192 w 2128"/>
                <a:gd name="T15" fmla="*/ 41 h 62"/>
                <a:gd name="T16" fmla="*/ 248 w 2128"/>
                <a:gd name="T17" fmla="*/ 38 h 62"/>
                <a:gd name="T18" fmla="*/ 327 w 2128"/>
                <a:gd name="T19" fmla="*/ 41 h 62"/>
                <a:gd name="T20" fmla="*/ 413 w 2128"/>
                <a:gd name="T21" fmla="*/ 41 h 62"/>
                <a:gd name="T22" fmla="*/ 479 w 2128"/>
                <a:gd name="T23" fmla="*/ 42 h 62"/>
                <a:gd name="T24" fmla="*/ 517 w 2128"/>
                <a:gd name="T25" fmla="*/ 42 h 62"/>
                <a:gd name="T26" fmla="*/ 645 w 2128"/>
                <a:gd name="T27" fmla="*/ 43 h 62"/>
                <a:gd name="T28" fmla="*/ 725 w 2128"/>
                <a:gd name="T29" fmla="*/ 39 h 62"/>
                <a:gd name="T30" fmla="*/ 805 w 2128"/>
                <a:gd name="T31" fmla="*/ 40 h 62"/>
                <a:gd name="T32" fmla="*/ 869 w 2128"/>
                <a:gd name="T33" fmla="*/ 40 h 62"/>
                <a:gd name="T34" fmla="*/ 968 w 2128"/>
                <a:gd name="T35" fmla="*/ 39 h 62"/>
                <a:gd name="T36" fmla="*/ 1044 w 2128"/>
                <a:gd name="T37" fmla="*/ 36 h 62"/>
                <a:gd name="T38" fmla="*/ 1149 w 2128"/>
                <a:gd name="T39" fmla="*/ 37 h 62"/>
                <a:gd name="T40" fmla="*/ 1287 w 2128"/>
                <a:gd name="T41" fmla="*/ 39 h 62"/>
                <a:gd name="T42" fmla="*/ 1369 w 2128"/>
                <a:gd name="T43" fmla="*/ 36 h 62"/>
                <a:gd name="T44" fmla="*/ 1404 w 2128"/>
                <a:gd name="T45" fmla="*/ 40 h 62"/>
                <a:gd name="T46" fmla="*/ 1511 w 2128"/>
                <a:gd name="T47" fmla="*/ 40 h 62"/>
                <a:gd name="T48" fmla="*/ 1598 w 2128"/>
                <a:gd name="T49" fmla="*/ 40 h 62"/>
                <a:gd name="T50" fmla="*/ 1628 w 2128"/>
                <a:gd name="T51" fmla="*/ 38 h 62"/>
                <a:gd name="T52" fmla="*/ 1678 w 2128"/>
                <a:gd name="T53" fmla="*/ 41 h 62"/>
                <a:gd name="T54" fmla="*/ 1704 w 2128"/>
                <a:gd name="T55" fmla="*/ 41 h 62"/>
                <a:gd name="T56" fmla="*/ 1774 w 2128"/>
                <a:gd name="T57" fmla="*/ 41 h 62"/>
                <a:gd name="T58" fmla="*/ 1833 w 2128"/>
                <a:gd name="T59" fmla="*/ 39 h 62"/>
                <a:gd name="T60" fmla="*/ 1929 w 2128"/>
                <a:gd name="T61" fmla="*/ 37 h 62"/>
                <a:gd name="T62" fmla="*/ 2064 w 2128"/>
                <a:gd name="T63" fmla="*/ 37 h 62"/>
                <a:gd name="T64" fmla="*/ 2096 w 2128"/>
                <a:gd name="T65" fmla="*/ 32 h 62"/>
                <a:gd name="T66" fmla="*/ 2112 w 2128"/>
                <a:gd name="T67" fmla="*/ 26 h 62"/>
                <a:gd name="T68" fmla="*/ 2119 w 2128"/>
                <a:gd name="T69" fmla="*/ 31 h 62"/>
                <a:gd name="T70" fmla="*/ 2116 w 2128"/>
                <a:gd name="T71" fmla="*/ 41 h 62"/>
                <a:gd name="T72" fmla="*/ 2099 w 2128"/>
                <a:gd name="T73" fmla="*/ 50 h 62"/>
                <a:gd name="T74" fmla="*/ 1964 w 2128"/>
                <a:gd name="T75" fmla="*/ 50 h 62"/>
                <a:gd name="T76" fmla="*/ 1846 w 2128"/>
                <a:gd name="T77" fmla="*/ 52 h 62"/>
                <a:gd name="T78" fmla="*/ 1792 w 2128"/>
                <a:gd name="T79" fmla="*/ 53 h 62"/>
                <a:gd name="T80" fmla="*/ 1731 w 2128"/>
                <a:gd name="T81" fmla="*/ 53 h 62"/>
                <a:gd name="T82" fmla="*/ 1620 w 2128"/>
                <a:gd name="T83" fmla="*/ 49 h 62"/>
                <a:gd name="T84" fmla="*/ 1485 w 2128"/>
                <a:gd name="T85" fmla="*/ 48 h 62"/>
                <a:gd name="T86" fmla="*/ 1374 w 2128"/>
                <a:gd name="T87" fmla="*/ 50 h 62"/>
                <a:gd name="T88" fmla="*/ 1302 w 2128"/>
                <a:gd name="T89" fmla="*/ 50 h 62"/>
                <a:gd name="T90" fmla="*/ 1248 w 2128"/>
                <a:gd name="T91" fmla="*/ 50 h 62"/>
                <a:gd name="T92" fmla="*/ 1204 w 2128"/>
                <a:gd name="T93" fmla="*/ 51 h 62"/>
                <a:gd name="T94" fmla="*/ 1155 w 2128"/>
                <a:gd name="T95" fmla="*/ 49 h 62"/>
                <a:gd name="T96" fmla="*/ 1098 w 2128"/>
                <a:gd name="T97" fmla="*/ 52 h 62"/>
                <a:gd name="T98" fmla="*/ 1030 w 2128"/>
                <a:gd name="T99" fmla="*/ 51 h 62"/>
                <a:gd name="T100" fmla="*/ 971 w 2128"/>
                <a:gd name="T101" fmla="*/ 51 h 62"/>
                <a:gd name="T102" fmla="*/ 885 w 2128"/>
                <a:gd name="T103" fmla="*/ 53 h 62"/>
                <a:gd name="T104" fmla="*/ 784 w 2128"/>
                <a:gd name="T105" fmla="*/ 53 h 62"/>
                <a:gd name="T106" fmla="*/ 692 w 2128"/>
                <a:gd name="T107" fmla="*/ 53 h 62"/>
                <a:gd name="T108" fmla="*/ 609 w 2128"/>
                <a:gd name="T109" fmla="*/ 50 h 62"/>
                <a:gd name="T110" fmla="*/ 534 w 2128"/>
                <a:gd name="T111" fmla="*/ 51 h 62"/>
                <a:gd name="T112" fmla="*/ 401 w 2128"/>
                <a:gd name="T113" fmla="*/ 52 h 62"/>
                <a:gd name="T114" fmla="*/ 256 w 2128"/>
                <a:gd name="T115" fmla="*/ 51 h 62"/>
                <a:gd name="T116" fmla="*/ 19 w 2128"/>
                <a:gd name="T117" fmla="*/ 50 h 62"/>
                <a:gd name="T118" fmla="*/ 1 w 2128"/>
                <a:gd name="T119" fmla="*/ 38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28"/>
                <a:gd name="T184" fmla="*/ 0 h 62"/>
                <a:gd name="T185" fmla="*/ 2128 w 2128"/>
                <a:gd name="T186" fmla="*/ 62 h 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rgbClr val="0000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7180" name="Group 17"/>
          <p:cNvGrpSpPr>
            <a:grpSpLocks/>
          </p:cNvGrpSpPr>
          <p:nvPr/>
        </p:nvGrpSpPr>
        <p:grpSpPr bwMode="auto">
          <a:xfrm>
            <a:off x="5646738" y="153988"/>
            <a:ext cx="3433762" cy="550862"/>
            <a:chOff x="3557" y="97"/>
            <a:chExt cx="2163" cy="347"/>
          </a:xfrm>
        </p:grpSpPr>
        <p:sp>
          <p:nvSpPr>
            <p:cNvPr id="7184" name="Freeform 18"/>
            <p:cNvSpPr>
              <a:spLocks noChangeArrowheads="1"/>
            </p:cNvSpPr>
            <p:nvPr/>
          </p:nvSpPr>
          <p:spPr bwMode="auto">
            <a:xfrm>
              <a:off x="3557" y="97"/>
              <a:ext cx="2163" cy="283"/>
            </a:xfrm>
            <a:custGeom>
              <a:avLst/>
              <a:gdLst>
                <a:gd name="T0" fmla="*/ 29 w 2164"/>
                <a:gd name="T1" fmla="*/ 4 h 284"/>
                <a:gd name="T2" fmla="*/ 46 w 2164"/>
                <a:gd name="T3" fmla="*/ 0 h 284"/>
                <a:gd name="T4" fmla="*/ 2088 w 2164"/>
                <a:gd name="T5" fmla="*/ 0 h 284"/>
                <a:gd name="T6" fmla="*/ 2112 w 2164"/>
                <a:gd name="T7" fmla="*/ 3 h 284"/>
                <a:gd name="T8" fmla="*/ 2129 w 2164"/>
                <a:gd name="T9" fmla="*/ 10 h 284"/>
                <a:gd name="T10" fmla="*/ 2144 w 2164"/>
                <a:gd name="T11" fmla="*/ 28 h 284"/>
                <a:gd name="T12" fmla="*/ 2152 w 2164"/>
                <a:gd name="T13" fmla="*/ 49 h 284"/>
                <a:gd name="T14" fmla="*/ 2155 w 2164"/>
                <a:gd name="T15" fmla="*/ 73 h 284"/>
                <a:gd name="T16" fmla="*/ 2155 w 2164"/>
                <a:gd name="T17" fmla="*/ 275 h 284"/>
                <a:gd name="T18" fmla="*/ 81 w 2164"/>
                <a:gd name="T19" fmla="*/ 275 h 284"/>
                <a:gd name="T20" fmla="*/ 0 w 2164"/>
                <a:gd name="T21" fmla="*/ 275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64"/>
                <a:gd name="T49" fmla="*/ 0 h 284"/>
                <a:gd name="T50" fmla="*/ 2164 w 2164"/>
                <a:gd name="T51" fmla="*/ 284 h 2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FFFFFF"/>
                </a:gs>
                <a:gs pos="100000">
                  <a:srgbClr val="00CCFF"/>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85" name="Freeform 19"/>
            <p:cNvSpPr>
              <a:spLocks noChangeArrowheads="1"/>
            </p:cNvSpPr>
            <p:nvPr/>
          </p:nvSpPr>
          <p:spPr bwMode="auto">
            <a:xfrm>
              <a:off x="3557" y="278"/>
              <a:ext cx="2163" cy="122"/>
            </a:xfrm>
            <a:custGeom>
              <a:avLst/>
              <a:gdLst>
                <a:gd name="T0" fmla="*/ 105 w 2164"/>
                <a:gd name="T1" fmla="*/ 42 h 123"/>
                <a:gd name="T2" fmla="*/ 170 w 2164"/>
                <a:gd name="T3" fmla="*/ 42 h 123"/>
                <a:gd name="T4" fmla="*/ 221 w 2164"/>
                <a:gd name="T5" fmla="*/ 61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1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097 w 2164"/>
                <a:gd name="T29" fmla="*/ 22 h 123"/>
                <a:gd name="T30" fmla="*/ 1159 w 2164"/>
                <a:gd name="T31" fmla="*/ 21 h 123"/>
                <a:gd name="T32" fmla="*/ 1210 w 2164"/>
                <a:gd name="T33" fmla="*/ 14 h 123"/>
                <a:gd name="T34" fmla="*/ 1257 w 2164"/>
                <a:gd name="T35" fmla="*/ 32 h 123"/>
                <a:gd name="T36" fmla="*/ 1308 w 2164"/>
                <a:gd name="T37" fmla="*/ 44 h 123"/>
                <a:gd name="T38" fmla="*/ 1391 w 2164"/>
                <a:gd name="T39" fmla="*/ 35 h 123"/>
                <a:gd name="T40" fmla="*/ 1428 w 2164"/>
                <a:gd name="T41" fmla="*/ 59 h 123"/>
                <a:gd name="T42" fmla="*/ 1485 w 2164"/>
                <a:gd name="T43" fmla="*/ 61 h 123"/>
                <a:gd name="T44" fmla="*/ 1581 w 2164"/>
                <a:gd name="T45" fmla="*/ 61 h 123"/>
                <a:gd name="T46" fmla="*/ 1639 w 2164"/>
                <a:gd name="T47" fmla="*/ 52 h 123"/>
                <a:gd name="T48" fmla="*/ 1683 w 2164"/>
                <a:gd name="T49" fmla="*/ 57 h 123"/>
                <a:gd name="T50" fmla="*/ 1735 w 2164"/>
                <a:gd name="T51" fmla="*/ 38 h 123"/>
                <a:gd name="T52" fmla="*/ 1809 w 2164"/>
                <a:gd name="T53" fmla="*/ 35 h 123"/>
                <a:gd name="T54" fmla="*/ 1870 w 2164"/>
                <a:gd name="T55" fmla="*/ 14 h 123"/>
                <a:gd name="T56" fmla="*/ 1918 w 2164"/>
                <a:gd name="T57" fmla="*/ 10 h 123"/>
                <a:gd name="T58" fmla="*/ 1980 w 2164"/>
                <a:gd name="T59" fmla="*/ 18 h 123"/>
                <a:gd name="T60" fmla="*/ 2034 w 2164"/>
                <a:gd name="T61" fmla="*/ 1 h 123"/>
                <a:gd name="T62" fmla="*/ 2085 w 2164"/>
                <a:gd name="T63" fmla="*/ 32 h 123"/>
                <a:gd name="T64" fmla="*/ 2142 w 2164"/>
                <a:gd name="T65" fmla="*/ 16 h 123"/>
                <a:gd name="T66" fmla="*/ 2155 w 2164"/>
                <a:gd name="T67" fmla="*/ 114 h 123"/>
                <a:gd name="T68" fmla="*/ 893 w 2164"/>
                <a:gd name="T69" fmla="*/ 91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64"/>
                <a:gd name="T115" fmla="*/ 0 h 123"/>
                <a:gd name="T116" fmla="*/ 2164 w 2164"/>
                <a:gd name="T117" fmla="*/ 123 h 1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86" name="Freeform 20"/>
            <p:cNvSpPr>
              <a:spLocks noChangeArrowheads="1"/>
            </p:cNvSpPr>
            <p:nvPr/>
          </p:nvSpPr>
          <p:spPr bwMode="auto">
            <a:xfrm>
              <a:off x="3557" y="320"/>
              <a:ext cx="2163" cy="124"/>
            </a:xfrm>
            <a:custGeom>
              <a:avLst/>
              <a:gdLst>
                <a:gd name="T0" fmla="*/ 46 w 2164"/>
                <a:gd name="T1" fmla="*/ 115 h 125"/>
                <a:gd name="T2" fmla="*/ 2088 w 2164"/>
                <a:gd name="T3" fmla="*/ 116 h 125"/>
                <a:gd name="T4" fmla="*/ 2129 w 2164"/>
                <a:gd name="T5" fmla="*/ 112 h 125"/>
                <a:gd name="T6" fmla="*/ 2152 w 2164"/>
                <a:gd name="T7" fmla="*/ 96 h 125"/>
                <a:gd name="T8" fmla="*/ 2155 w 2164"/>
                <a:gd name="T9" fmla="*/ 14 h 125"/>
                <a:gd name="T10" fmla="*/ 2126 w 2164"/>
                <a:gd name="T11" fmla="*/ 4 h 125"/>
                <a:gd name="T12" fmla="*/ 2110 w 2164"/>
                <a:gd name="T13" fmla="*/ 34 h 125"/>
                <a:gd name="T14" fmla="*/ 2089 w 2164"/>
                <a:gd name="T15" fmla="*/ 31 h 125"/>
                <a:gd name="T16" fmla="*/ 2046 w 2164"/>
                <a:gd name="T17" fmla="*/ 17 h 125"/>
                <a:gd name="T18" fmla="*/ 1990 w 2164"/>
                <a:gd name="T19" fmla="*/ 21 h 125"/>
                <a:gd name="T20" fmla="*/ 1943 w 2164"/>
                <a:gd name="T21" fmla="*/ 25 h 125"/>
                <a:gd name="T22" fmla="*/ 1902 w 2164"/>
                <a:gd name="T23" fmla="*/ 17 h 125"/>
                <a:gd name="T24" fmla="*/ 1860 w 2164"/>
                <a:gd name="T25" fmla="*/ 27 h 125"/>
                <a:gd name="T26" fmla="*/ 1833 w 2164"/>
                <a:gd name="T27" fmla="*/ 33 h 125"/>
                <a:gd name="T28" fmla="*/ 1768 w 2164"/>
                <a:gd name="T29" fmla="*/ 28 h 125"/>
                <a:gd name="T30" fmla="*/ 1708 w 2164"/>
                <a:gd name="T31" fmla="*/ 24 h 125"/>
                <a:gd name="T32" fmla="*/ 1636 w 2164"/>
                <a:gd name="T33" fmla="*/ 54 h 125"/>
                <a:gd name="T34" fmla="*/ 1581 w 2164"/>
                <a:gd name="T35" fmla="*/ 38 h 125"/>
                <a:gd name="T36" fmla="*/ 1516 w 2164"/>
                <a:gd name="T37" fmla="*/ 37 h 125"/>
                <a:gd name="T38" fmla="*/ 1409 w 2164"/>
                <a:gd name="T39" fmla="*/ 36 h 125"/>
                <a:gd name="T40" fmla="*/ 1359 w 2164"/>
                <a:gd name="T41" fmla="*/ 33 h 125"/>
                <a:gd name="T42" fmla="*/ 1319 w 2164"/>
                <a:gd name="T43" fmla="*/ 24 h 125"/>
                <a:gd name="T44" fmla="*/ 1229 w 2164"/>
                <a:gd name="T45" fmla="*/ 43 h 125"/>
                <a:gd name="T46" fmla="*/ 1151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65 h 125"/>
                <a:gd name="T76" fmla="*/ 16 w 2164"/>
                <a:gd name="T77" fmla="*/ 108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64"/>
                <a:gd name="T118" fmla="*/ 0 h 125"/>
                <a:gd name="T119" fmla="*/ 2164 w 2164"/>
                <a:gd name="T120" fmla="*/ 125 h 12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000000"/>
                </a:gs>
                <a:gs pos="100000">
                  <a:srgbClr val="CC66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87" name="Freeform 21"/>
            <p:cNvSpPr>
              <a:spLocks noChangeArrowheads="1"/>
            </p:cNvSpPr>
            <p:nvPr/>
          </p:nvSpPr>
          <p:spPr bwMode="auto">
            <a:xfrm>
              <a:off x="3570" y="104"/>
              <a:ext cx="2128" cy="161"/>
            </a:xfrm>
            <a:custGeom>
              <a:avLst/>
              <a:gdLst>
                <a:gd name="T0" fmla="*/ 0 w 2129"/>
                <a:gd name="T1" fmla="*/ 114 h 162"/>
                <a:gd name="T2" fmla="*/ 5 w 2129"/>
                <a:gd name="T3" fmla="*/ 121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1 w 2129"/>
                <a:gd name="T25" fmla="*/ 29 h 162"/>
                <a:gd name="T26" fmla="*/ 1204 w 2129"/>
                <a:gd name="T27" fmla="*/ 40 h 162"/>
                <a:gd name="T28" fmla="*/ 1308 w 2129"/>
                <a:gd name="T29" fmla="*/ 37 h 162"/>
                <a:gd name="T30" fmla="*/ 1406 w 2129"/>
                <a:gd name="T31" fmla="*/ 32 h 162"/>
                <a:gd name="T32" fmla="*/ 1517 w 2129"/>
                <a:gd name="T33" fmla="*/ 36 h 162"/>
                <a:gd name="T34" fmla="*/ 1613 w 2129"/>
                <a:gd name="T35" fmla="*/ 32 h 162"/>
                <a:gd name="T36" fmla="*/ 1706 w 2129"/>
                <a:gd name="T37" fmla="*/ 29 h 162"/>
                <a:gd name="T38" fmla="*/ 1773 w 2129"/>
                <a:gd name="T39" fmla="*/ 32 h 162"/>
                <a:gd name="T40" fmla="*/ 1905 w 2129"/>
                <a:gd name="T41" fmla="*/ 25 h 162"/>
                <a:gd name="T42" fmla="*/ 2038 w 2129"/>
                <a:gd name="T43" fmla="*/ 33 h 162"/>
                <a:gd name="T44" fmla="*/ 2085 w 2129"/>
                <a:gd name="T45" fmla="*/ 47 h 162"/>
                <a:gd name="T46" fmla="*/ 2107 w 2129"/>
                <a:gd name="T47" fmla="*/ 68 h 162"/>
                <a:gd name="T48" fmla="*/ 2120 w 2129"/>
                <a:gd name="T49" fmla="*/ 116 h 162"/>
                <a:gd name="T50" fmla="*/ 2120 w 2129"/>
                <a:gd name="T51" fmla="*/ 41 h 162"/>
                <a:gd name="T52" fmla="*/ 2112 w 2129"/>
                <a:gd name="T53" fmla="*/ 16 h 162"/>
                <a:gd name="T54" fmla="*/ 1966 w 2129"/>
                <a:gd name="T55" fmla="*/ 6 h 162"/>
                <a:gd name="T56" fmla="*/ 1847 w 2129"/>
                <a:gd name="T57" fmla="*/ 1 h 162"/>
                <a:gd name="T58" fmla="*/ 1766 w 2129"/>
                <a:gd name="T59" fmla="*/ 3 h 162"/>
                <a:gd name="T60" fmla="*/ 1650 w 2129"/>
                <a:gd name="T61" fmla="*/ 8 h 162"/>
                <a:gd name="T62" fmla="*/ 1445 w 2129"/>
                <a:gd name="T63" fmla="*/ 6 h 162"/>
                <a:gd name="T64" fmla="*/ 1303 w 2129"/>
                <a:gd name="T65" fmla="*/ 6 h 162"/>
                <a:gd name="T66" fmla="*/ 1204 w 2129"/>
                <a:gd name="T67" fmla="*/ 6 h 162"/>
                <a:gd name="T68" fmla="*/ 1127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29"/>
                <a:gd name="T136" fmla="*/ 0 h 162"/>
                <a:gd name="T137" fmla="*/ 2129 w 2129"/>
                <a:gd name="T138" fmla="*/ 162 h 16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88" name="Freeform 22"/>
            <p:cNvSpPr>
              <a:spLocks noChangeArrowheads="1"/>
            </p:cNvSpPr>
            <p:nvPr/>
          </p:nvSpPr>
          <p:spPr bwMode="auto">
            <a:xfrm>
              <a:off x="3574" y="363"/>
              <a:ext cx="2127" cy="64"/>
            </a:xfrm>
            <a:custGeom>
              <a:avLst/>
              <a:gdLst>
                <a:gd name="T0" fmla="*/ 0 w 2128"/>
                <a:gd name="T1" fmla="*/ 15 h 65"/>
                <a:gd name="T2" fmla="*/ 6 w 2128"/>
                <a:gd name="T3" fmla="*/ 12 h 65"/>
                <a:gd name="T4" fmla="*/ 8 w 2128"/>
                <a:gd name="T5" fmla="*/ 32 h 65"/>
                <a:gd name="T6" fmla="*/ 27 w 2128"/>
                <a:gd name="T7" fmla="*/ 44 h 65"/>
                <a:gd name="T8" fmla="*/ 59 w 2128"/>
                <a:gd name="T9" fmla="*/ 41 h 65"/>
                <a:gd name="T10" fmla="*/ 110 w 2128"/>
                <a:gd name="T11" fmla="*/ 41 h 65"/>
                <a:gd name="T12" fmla="*/ 162 w 2128"/>
                <a:gd name="T13" fmla="*/ 42 h 65"/>
                <a:gd name="T14" fmla="*/ 192 w 2128"/>
                <a:gd name="T15" fmla="*/ 43 h 65"/>
                <a:gd name="T16" fmla="*/ 248 w 2128"/>
                <a:gd name="T17" fmla="*/ 40 h 65"/>
                <a:gd name="T18" fmla="*/ 327 w 2128"/>
                <a:gd name="T19" fmla="*/ 43 h 65"/>
                <a:gd name="T20" fmla="*/ 413 w 2128"/>
                <a:gd name="T21" fmla="*/ 43 h 65"/>
                <a:gd name="T22" fmla="*/ 479 w 2128"/>
                <a:gd name="T23" fmla="*/ 45 h 65"/>
                <a:gd name="T24" fmla="*/ 517 w 2128"/>
                <a:gd name="T25" fmla="*/ 44 h 65"/>
                <a:gd name="T26" fmla="*/ 645 w 2128"/>
                <a:gd name="T27" fmla="*/ 45 h 65"/>
                <a:gd name="T28" fmla="*/ 725 w 2128"/>
                <a:gd name="T29" fmla="*/ 41 h 65"/>
                <a:gd name="T30" fmla="*/ 805 w 2128"/>
                <a:gd name="T31" fmla="*/ 42 h 65"/>
                <a:gd name="T32" fmla="*/ 869 w 2128"/>
                <a:gd name="T33" fmla="*/ 42 h 65"/>
                <a:gd name="T34" fmla="*/ 968 w 2128"/>
                <a:gd name="T35" fmla="*/ 41 h 65"/>
                <a:gd name="T36" fmla="*/ 1044 w 2128"/>
                <a:gd name="T37" fmla="*/ 38 h 65"/>
                <a:gd name="T38" fmla="*/ 1149 w 2128"/>
                <a:gd name="T39" fmla="*/ 39 h 65"/>
                <a:gd name="T40" fmla="*/ 1287 w 2128"/>
                <a:gd name="T41" fmla="*/ 41 h 65"/>
                <a:gd name="T42" fmla="*/ 1369 w 2128"/>
                <a:gd name="T43" fmla="*/ 38 h 65"/>
                <a:gd name="T44" fmla="*/ 1404 w 2128"/>
                <a:gd name="T45" fmla="*/ 43 h 65"/>
                <a:gd name="T46" fmla="*/ 1511 w 2128"/>
                <a:gd name="T47" fmla="*/ 43 h 65"/>
                <a:gd name="T48" fmla="*/ 1598 w 2128"/>
                <a:gd name="T49" fmla="*/ 43 h 65"/>
                <a:gd name="T50" fmla="*/ 1628 w 2128"/>
                <a:gd name="T51" fmla="*/ 40 h 65"/>
                <a:gd name="T52" fmla="*/ 1678 w 2128"/>
                <a:gd name="T53" fmla="*/ 43 h 65"/>
                <a:gd name="T54" fmla="*/ 1704 w 2128"/>
                <a:gd name="T55" fmla="*/ 44 h 65"/>
                <a:gd name="T56" fmla="*/ 1774 w 2128"/>
                <a:gd name="T57" fmla="*/ 43 h 65"/>
                <a:gd name="T58" fmla="*/ 1833 w 2128"/>
                <a:gd name="T59" fmla="*/ 42 h 65"/>
                <a:gd name="T60" fmla="*/ 1929 w 2128"/>
                <a:gd name="T61" fmla="*/ 40 h 65"/>
                <a:gd name="T62" fmla="*/ 2064 w 2128"/>
                <a:gd name="T63" fmla="*/ 39 h 65"/>
                <a:gd name="T64" fmla="*/ 2096 w 2128"/>
                <a:gd name="T65" fmla="*/ 34 h 65"/>
                <a:gd name="T66" fmla="*/ 2112 w 2128"/>
                <a:gd name="T67" fmla="*/ 27 h 65"/>
                <a:gd name="T68" fmla="*/ 2119 w 2128"/>
                <a:gd name="T69" fmla="*/ 32 h 65"/>
                <a:gd name="T70" fmla="*/ 2116 w 2128"/>
                <a:gd name="T71" fmla="*/ 43 h 65"/>
                <a:gd name="T72" fmla="*/ 2099 w 2128"/>
                <a:gd name="T73" fmla="*/ 53 h 65"/>
                <a:gd name="T74" fmla="*/ 1964 w 2128"/>
                <a:gd name="T75" fmla="*/ 53 h 65"/>
                <a:gd name="T76" fmla="*/ 1846 w 2128"/>
                <a:gd name="T77" fmla="*/ 55 h 65"/>
                <a:gd name="T78" fmla="*/ 1792 w 2128"/>
                <a:gd name="T79" fmla="*/ 56 h 65"/>
                <a:gd name="T80" fmla="*/ 1731 w 2128"/>
                <a:gd name="T81" fmla="*/ 56 h 65"/>
                <a:gd name="T82" fmla="*/ 1620 w 2128"/>
                <a:gd name="T83" fmla="*/ 52 h 65"/>
                <a:gd name="T84" fmla="*/ 1485 w 2128"/>
                <a:gd name="T85" fmla="*/ 51 h 65"/>
                <a:gd name="T86" fmla="*/ 1374 w 2128"/>
                <a:gd name="T87" fmla="*/ 53 h 65"/>
                <a:gd name="T88" fmla="*/ 1302 w 2128"/>
                <a:gd name="T89" fmla="*/ 53 h 65"/>
                <a:gd name="T90" fmla="*/ 1248 w 2128"/>
                <a:gd name="T91" fmla="*/ 53 h 65"/>
                <a:gd name="T92" fmla="*/ 1204 w 2128"/>
                <a:gd name="T93" fmla="*/ 54 h 65"/>
                <a:gd name="T94" fmla="*/ 1155 w 2128"/>
                <a:gd name="T95" fmla="*/ 52 h 65"/>
                <a:gd name="T96" fmla="*/ 1098 w 2128"/>
                <a:gd name="T97" fmla="*/ 55 h 65"/>
                <a:gd name="T98" fmla="*/ 1030 w 2128"/>
                <a:gd name="T99" fmla="*/ 54 h 65"/>
                <a:gd name="T100" fmla="*/ 971 w 2128"/>
                <a:gd name="T101" fmla="*/ 54 h 65"/>
                <a:gd name="T102" fmla="*/ 885 w 2128"/>
                <a:gd name="T103" fmla="*/ 56 h 65"/>
                <a:gd name="T104" fmla="*/ 784 w 2128"/>
                <a:gd name="T105" fmla="*/ 56 h 65"/>
                <a:gd name="T106" fmla="*/ 692 w 2128"/>
                <a:gd name="T107" fmla="*/ 56 h 65"/>
                <a:gd name="T108" fmla="*/ 609 w 2128"/>
                <a:gd name="T109" fmla="*/ 53 h 65"/>
                <a:gd name="T110" fmla="*/ 534 w 2128"/>
                <a:gd name="T111" fmla="*/ 54 h 65"/>
                <a:gd name="T112" fmla="*/ 401 w 2128"/>
                <a:gd name="T113" fmla="*/ 55 h 65"/>
                <a:gd name="T114" fmla="*/ 256 w 2128"/>
                <a:gd name="T115" fmla="*/ 54 h 65"/>
                <a:gd name="T116" fmla="*/ 19 w 2128"/>
                <a:gd name="T117" fmla="*/ 53 h 65"/>
                <a:gd name="T118" fmla="*/ 1 w 2128"/>
                <a:gd name="T119" fmla="*/ 41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28"/>
                <a:gd name="T184" fmla="*/ 0 h 65"/>
                <a:gd name="T185" fmla="*/ 2128 w 2128"/>
                <a:gd name="T186" fmla="*/ 65 h 6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rgbClr val="0000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7181" name="Text Box 23"/>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p>
        </p:txBody>
      </p:sp>
      <p:sp>
        <p:nvSpPr>
          <p:cNvPr id="7182" name="Text Box 24"/>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p>
        </p:txBody>
      </p:sp>
      <p:sp>
        <p:nvSpPr>
          <p:cNvPr id="7193" name="Rectangle 25"/>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hangingPunct="1">
              <a:spcBef>
                <a:spcPct val="0"/>
              </a:spcBef>
              <a:buClr>
                <a:srgbClr val="FFFFFF"/>
              </a:buClr>
              <a:buSzPct val="45000"/>
              <a:buFont typeface="Wingdings" panose="05000000000000000000" pitchFamily="2" charset="2"/>
              <a:buNone/>
              <a:tabLst>
                <a:tab pos="723900" algn="l"/>
                <a:tab pos="1447800" algn="l"/>
              </a:tabLst>
              <a:defRPr sz="1400" smtClean="0">
                <a:solidFill>
                  <a:srgbClr val="FFFFFF"/>
                </a:solidFill>
              </a:defRPr>
            </a:lvl1pPr>
          </a:lstStyle>
          <a:p>
            <a:pPr>
              <a:defRPr/>
            </a:pPr>
            <a:fld id="{E67206D6-8703-4BF1-94B0-22FCBD3D99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CC"/>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CC"/>
          </a:solidFill>
          <a:latin typeface="Times New Roman" pitchFamily="16" charset="0"/>
          <a:ea typeface="Lucida Sans Unicode" charset="0"/>
          <a:cs typeface="Lucida Sans Unicode"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CC"/>
          </a:solidFill>
          <a:latin typeface="Times New Roman" pitchFamily="16" charset="0"/>
          <a:ea typeface="Lucida Sans Unicode" charset="0"/>
          <a:cs typeface="Lucida Sans Unicode"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CC"/>
          </a:solidFill>
          <a:latin typeface="Times New Roman" pitchFamily="16" charset="0"/>
          <a:ea typeface="Lucida Sans Unicode" charset="0"/>
          <a:cs typeface="Lucida Sans Unicode"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CC"/>
          </a:solidFill>
          <a:latin typeface="Times New Roman" pitchFamily="16" charset="0"/>
          <a:ea typeface="Lucida Sans Unicode" charset="0"/>
          <a:cs typeface="Lucida Sans Unicode"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FFFFCC"/>
          </a:solidFill>
          <a:latin typeface="Times New Roman" pitchFamily="16" charset="0"/>
          <a:ea typeface="Lucida Sans Unicode" charset="0"/>
          <a:cs typeface="Lucida Sans Unicode"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FFFFCC"/>
          </a:solidFill>
          <a:latin typeface="Times New Roman" pitchFamily="16" charset="0"/>
          <a:ea typeface="Lucida Sans Unicode" charset="0"/>
          <a:cs typeface="Lucida Sans Unicode"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FFFFCC"/>
          </a:solidFill>
          <a:latin typeface="Times New Roman" pitchFamily="16" charset="0"/>
          <a:ea typeface="Lucida Sans Unicode" charset="0"/>
          <a:cs typeface="Lucida Sans Unicode"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FFFFCC"/>
          </a:solidFill>
          <a:latin typeface="Times New Roman" pitchFamily="16" charset="0"/>
          <a:ea typeface="Lucida Sans Unicode" charset="0"/>
          <a:cs typeface="Lucida Sans Unicode"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a:solidFill>
            <a:srgbClr val="FFFFCC"/>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a:solidFill>
            <a:srgbClr val="FFFFCC"/>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FFFFCC"/>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FFFFCC"/>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FFFFCC"/>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CC"/>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CC"/>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CC"/>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CC"/>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06D58"/>
        </a:solidFill>
        <a:effectLst/>
      </p:bgPr>
    </p:bg>
    <p:spTree>
      <p:nvGrpSpPr>
        <p:cNvPr id="1" name=""/>
        <p:cNvGrpSpPr/>
        <p:nvPr/>
      </p:nvGrpSpPr>
      <p:grpSpPr>
        <a:xfrm>
          <a:off x="0" y="0"/>
          <a:ext cx="0" cy="0"/>
          <a:chOff x="0" y="0"/>
          <a:chExt cx="0" cy="0"/>
        </a:xfrm>
      </p:grpSpPr>
      <p:sp>
        <p:nvSpPr>
          <p:cNvPr id="8194" name="Rectangle 1"/>
          <p:cNvSpPr>
            <a:spLocks noChangeArrowheads="1"/>
          </p:cNvSpPr>
          <p:nvPr/>
        </p:nvSpPr>
        <p:spPr bwMode="auto">
          <a:xfrm>
            <a:off x="609600" y="228600"/>
            <a:ext cx="8239125" cy="6391275"/>
          </a:xfrm>
          <a:prstGeom prst="rect">
            <a:avLst/>
          </a:prstGeom>
          <a:solidFill>
            <a:srgbClr val="EDE7E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cs typeface="Arial" panose="020B0604020202020204" pitchFamily="34" charset="0"/>
            </a:endParaRPr>
          </a:p>
        </p:txBody>
      </p:sp>
      <p:sp>
        <p:nvSpPr>
          <p:cNvPr id="8195" name="Line 2"/>
          <p:cNvSpPr>
            <a:spLocks noChangeShapeType="1"/>
          </p:cNvSpPr>
          <p:nvPr/>
        </p:nvSpPr>
        <p:spPr bwMode="auto">
          <a:xfrm>
            <a:off x="1016000" y="1600200"/>
            <a:ext cx="7670800" cy="1588"/>
          </a:xfrm>
          <a:prstGeom prst="line">
            <a:avLst/>
          </a:prstGeom>
          <a:noFill/>
          <a:ln w="3240" cap="sq">
            <a:solidFill>
              <a:srgbClr val="CBBD8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8196" name="Picture 3"/>
          <p:cNvPicPr>
            <a:picLocks noChangeAspect="1" noChangeArrowheads="1"/>
          </p:cNvPicPr>
          <p:nvPr/>
        </p:nvPicPr>
        <p:blipFill>
          <a:blip r:embed="rId13">
            <a:extLst>
              <a:ext uri="{28A0092B-C50C-407E-A947-70E740481C1C}">
                <a14:useLocalDpi xmlns:a14="http://schemas.microsoft.com/office/drawing/2010/main" val="0"/>
              </a:ext>
            </a:extLst>
          </a:blip>
          <a:srcRect b="5334"/>
          <a:stretch>
            <a:fillRect/>
          </a:stretch>
        </p:blipFill>
        <p:spPr bwMode="auto">
          <a:xfrm>
            <a:off x="0" y="50800"/>
            <a:ext cx="1181100" cy="4057650"/>
          </a:xfrm>
          <a:prstGeom prst="rect">
            <a:avLst/>
          </a:prstGeom>
          <a:noFill/>
          <a:ln>
            <a:noFill/>
          </a:ln>
          <a:effectLst/>
          <a:extLst>
            <a:ext uri="{909E8E84-426E-40DD-AFC4-6F175D3DCCD1}">
              <a14:hiddenFill xmlns:a14="http://schemas.microsoft.com/office/drawing/2010/main">
                <a:blipFill dpi="0" rotWithShape="0">
                  <a:blip/>
                  <a:srcRect b="533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7" name="Picture 4"/>
          <p:cNvPicPr>
            <a:picLocks noChangeAspect="1" noChangeArrowheads="1"/>
          </p:cNvPicPr>
          <p:nvPr/>
        </p:nvPicPr>
        <p:blipFill>
          <a:blip r:embed="rId13">
            <a:extLst>
              <a:ext uri="{28A0092B-C50C-407E-A947-70E740481C1C}">
                <a14:useLocalDpi xmlns:a14="http://schemas.microsoft.com/office/drawing/2010/main" val="0"/>
              </a:ext>
            </a:extLst>
          </a:blip>
          <a:srcRect t="39999"/>
          <a:stretch>
            <a:fillRect/>
          </a:stretch>
        </p:blipFill>
        <p:spPr bwMode="auto">
          <a:xfrm>
            <a:off x="0" y="4222750"/>
            <a:ext cx="1181100" cy="2571750"/>
          </a:xfrm>
          <a:prstGeom prst="rect">
            <a:avLst/>
          </a:prstGeom>
          <a:noFill/>
          <a:ln>
            <a:noFill/>
          </a:ln>
          <a:effectLst/>
          <a:extLst>
            <a:ext uri="{909E8E84-426E-40DD-AFC4-6F175D3DCCD1}">
              <a14:hiddenFill xmlns:a14="http://schemas.microsoft.com/office/drawing/2010/main">
                <a:blipFill dpi="0" rotWithShape="0">
                  <a:blip/>
                  <a:srcRect t="3999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8" name="Rectangle 5"/>
          <p:cNvSpPr>
            <a:spLocks noGrp="1" noChangeArrowheads="1"/>
          </p:cNvSpPr>
          <p:nvPr>
            <p:ph type="title"/>
          </p:nvPr>
        </p:nvSpPr>
        <p:spPr bwMode="auto">
          <a:xfrm>
            <a:off x="1066800" y="381000"/>
            <a:ext cx="7618413"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8199" name="Rectangle 6"/>
          <p:cNvSpPr>
            <a:spLocks noGrp="1" noChangeArrowheads="1"/>
          </p:cNvSpPr>
          <p:nvPr>
            <p:ph type="body" idx="1"/>
          </p:nvPr>
        </p:nvSpPr>
        <p:spPr bwMode="auto">
          <a:xfrm>
            <a:off x="1066800" y="1752600"/>
            <a:ext cx="76184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8200" name="Text Box 7"/>
          <p:cNvSpPr txBox="1">
            <a:spLocks noChangeArrowheads="1"/>
          </p:cNvSpPr>
          <p:nvPr/>
        </p:nvSpPr>
        <p:spPr bwMode="auto">
          <a:xfrm>
            <a:off x="1014413" y="6107113"/>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cs typeface="Arial" panose="020B0604020202020204" pitchFamily="34" charset="0"/>
            </a:endParaRPr>
          </a:p>
        </p:txBody>
      </p:sp>
      <p:sp>
        <p:nvSpPr>
          <p:cNvPr id="8201" name="Text Box 8"/>
          <p:cNvSpPr txBox="1">
            <a:spLocks noChangeArrowheads="1"/>
          </p:cNvSpPr>
          <p:nvPr/>
        </p:nvSpPr>
        <p:spPr bwMode="auto">
          <a:xfrm>
            <a:off x="3452813" y="6107113"/>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cs typeface="Arial" panose="020B0604020202020204" pitchFamily="34" charset="0"/>
            </a:endParaRPr>
          </a:p>
        </p:txBody>
      </p:sp>
      <p:sp>
        <p:nvSpPr>
          <p:cNvPr id="2" name="Rectangle 9"/>
          <p:cNvSpPr>
            <a:spLocks noGrp="1" noChangeArrowheads="1"/>
          </p:cNvSpPr>
          <p:nvPr>
            <p:ph type="sldNum"/>
          </p:nvPr>
        </p:nvSpPr>
        <p:spPr bwMode="auto">
          <a:xfrm>
            <a:off x="6881813" y="6107113"/>
            <a:ext cx="19034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hangingPunct="1">
              <a:spcBef>
                <a:spcPct val="0"/>
              </a:spcBef>
              <a:buClr>
                <a:srgbClr val="000000"/>
              </a:buClr>
              <a:buSzPct val="45000"/>
              <a:buFont typeface="Wingdings" panose="05000000000000000000" pitchFamily="2" charset="2"/>
              <a:buNone/>
              <a:tabLst>
                <a:tab pos="723900" algn="l"/>
                <a:tab pos="1447800" algn="l"/>
              </a:tabLst>
              <a:defRPr sz="1400" smtClean="0">
                <a:solidFill>
                  <a:srgbClr val="000000"/>
                </a:solidFill>
                <a:cs typeface="Arial" panose="020B0604020202020204" pitchFamily="34" charset="0"/>
              </a:defRPr>
            </a:lvl1pPr>
          </a:lstStyle>
          <a:p>
            <a:pPr>
              <a:defRPr/>
            </a:pPr>
            <a:fld id="{B3E938B2-BE5C-45DD-873D-D310075BEA0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221304"/>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221304"/>
          </a:solidFill>
          <a:latin typeface="Times New Roman" pitchFamily="16" charset="0"/>
          <a:cs typeface="Arial"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221304"/>
          </a:solidFill>
          <a:latin typeface="Times New Roman" pitchFamily="16" charset="0"/>
          <a:cs typeface="Arial"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221304"/>
          </a:solidFill>
          <a:latin typeface="Times New Roman" pitchFamily="16" charset="0"/>
          <a:cs typeface="Arial"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221304"/>
          </a:solidFill>
          <a:latin typeface="Times New Roman" pitchFamily="16" charset="0"/>
          <a:cs typeface="Arial"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221304"/>
          </a:solidFill>
          <a:latin typeface="Times New Roman" pitchFamily="16" charset="0"/>
          <a:cs typeface="Arial"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221304"/>
          </a:solidFill>
          <a:latin typeface="Times New Roman" pitchFamily="16" charset="0"/>
          <a:cs typeface="Arial"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221304"/>
          </a:solidFill>
          <a:latin typeface="Times New Roman" pitchFamily="16" charset="0"/>
          <a:cs typeface="Arial"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221304"/>
          </a:solidFill>
          <a:latin typeface="Times New Roman" pitchFamily="16" charset="0"/>
          <a:cs typeface="Arial"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0243"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44" name="Text Box 3"/>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p>
        </p:txBody>
      </p:sp>
      <p:sp>
        <p:nvSpPr>
          <p:cNvPr id="10245" name="Text Box 4"/>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p>
        </p:txBody>
      </p:sp>
      <p:sp>
        <p:nvSpPr>
          <p:cNvPr id="2" name="Rectangle 5"/>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hangingPunct="1">
              <a:spcBef>
                <a:spcPct val="0"/>
              </a:spcBef>
              <a:buClrTx/>
              <a:buSzPct val="100000"/>
              <a:buFontTx/>
              <a:buNone/>
              <a:tabLst>
                <a:tab pos="723900" algn="l"/>
                <a:tab pos="1447800" algn="l"/>
              </a:tabLst>
              <a:defRPr sz="1400" smtClean="0">
                <a:solidFill>
                  <a:srgbClr val="000000"/>
                </a:solidFill>
                <a:latin typeface="Arial" panose="020B0604020202020204" pitchFamily="34" charset="0"/>
              </a:defRPr>
            </a:lvl1pPr>
          </a:lstStyle>
          <a:p>
            <a:pPr>
              <a:defRPr/>
            </a:pPr>
            <a:fld id="{D315701D-1D6F-4F86-BC19-817B8A125B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Lucida Sans Unicode" charset="0"/>
          <a:cs typeface="Lucida Sans Unicode"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Lucida Sans Unicode" charset="0"/>
          <a:cs typeface="Lucida Sans Unicode"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Lucida Sans Unicode" charset="0"/>
          <a:cs typeface="Lucida Sans Unicode"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Lucida Sans Unicode" charset="0"/>
          <a:cs typeface="Lucida Sans Unicode"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3314" name="Group 1"/>
          <p:cNvGrpSpPr>
            <a:grpSpLocks/>
          </p:cNvGrpSpPr>
          <p:nvPr/>
        </p:nvGrpSpPr>
        <p:grpSpPr bwMode="auto">
          <a:xfrm>
            <a:off x="-1541463" y="-25400"/>
            <a:ext cx="10696576" cy="6894513"/>
            <a:chOff x="-971" y="-16"/>
            <a:chExt cx="6738" cy="4343"/>
          </a:xfrm>
        </p:grpSpPr>
        <p:sp>
          <p:nvSpPr>
            <p:cNvPr id="13320" name="Freeform 2"/>
            <p:cNvSpPr>
              <a:spLocks noChangeArrowheads="1"/>
            </p:cNvSpPr>
            <p:nvPr/>
          </p:nvSpPr>
          <p:spPr bwMode="auto">
            <a:xfrm>
              <a:off x="1632" y="-5"/>
              <a:ext cx="1736" cy="4332"/>
            </a:xfrm>
            <a:custGeom>
              <a:avLst/>
              <a:gdLst>
                <a:gd name="T0" fmla="*/ 494 w 1737"/>
                <a:gd name="T1" fmla="*/ 4405 h 4320"/>
                <a:gd name="T2" fmla="*/ 1729 w 1737"/>
                <a:gd name="T3" fmla="*/ 4416 h 4320"/>
                <a:gd name="T4" fmla="*/ 524 w 1737"/>
                <a:gd name="T5" fmla="*/ 0 h 4320"/>
                <a:gd name="T6" fmla="*/ 0 w 1737"/>
                <a:gd name="T7" fmla="*/ 7 h 4320"/>
                <a:gd name="T8" fmla="*/ 494 w 1737"/>
                <a:gd name="T9" fmla="*/ 4405 h 4320"/>
                <a:gd name="T10" fmla="*/ 0 60000 65536"/>
                <a:gd name="T11" fmla="*/ 0 60000 65536"/>
                <a:gd name="T12" fmla="*/ 0 60000 65536"/>
                <a:gd name="T13" fmla="*/ 0 60000 65536"/>
                <a:gd name="T14" fmla="*/ 0 60000 65536"/>
                <a:gd name="T15" fmla="*/ 0 w 1737"/>
                <a:gd name="T16" fmla="*/ 0 h 4320"/>
                <a:gd name="T17" fmla="*/ 1737 w 1737"/>
                <a:gd name="T18" fmla="*/ 4320 h 4320"/>
              </a:gdLst>
              <a:ahLst/>
              <a:cxnLst>
                <a:cxn ang="T10">
                  <a:pos x="T0" y="T1"/>
                </a:cxn>
                <a:cxn ang="T11">
                  <a:pos x="T2" y="T3"/>
                </a:cxn>
                <a:cxn ang="T12">
                  <a:pos x="T4" y="T5"/>
                </a:cxn>
                <a:cxn ang="T13">
                  <a:pos x="T6" y="T7"/>
                </a:cxn>
                <a:cxn ang="T14">
                  <a:pos x="T8" y="T9"/>
                </a:cxn>
              </a:cxnLst>
              <a:rect l="T15" t="T16" r="T17" b="T18"/>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21" name="Freeform 3"/>
            <p:cNvSpPr>
              <a:spLocks noChangeArrowheads="1"/>
            </p:cNvSpPr>
            <p:nvPr/>
          </p:nvSpPr>
          <p:spPr bwMode="auto">
            <a:xfrm>
              <a:off x="0" y="-7"/>
              <a:ext cx="1736" cy="4328"/>
            </a:xfrm>
            <a:custGeom>
              <a:avLst/>
              <a:gdLst>
                <a:gd name="T0" fmla="*/ 494 w 1737"/>
                <a:gd name="T1" fmla="*/ 4373 h 4320"/>
                <a:gd name="T2" fmla="*/ 1729 w 1737"/>
                <a:gd name="T3" fmla="*/ 4384 h 4320"/>
                <a:gd name="T4" fmla="*/ 524 w 1737"/>
                <a:gd name="T5" fmla="*/ 0 h 4320"/>
                <a:gd name="T6" fmla="*/ 0 w 1737"/>
                <a:gd name="T7" fmla="*/ 7 h 4320"/>
                <a:gd name="T8" fmla="*/ 494 w 1737"/>
                <a:gd name="T9" fmla="*/ 4373 h 4320"/>
                <a:gd name="T10" fmla="*/ 0 60000 65536"/>
                <a:gd name="T11" fmla="*/ 0 60000 65536"/>
                <a:gd name="T12" fmla="*/ 0 60000 65536"/>
                <a:gd name="T13" fmla="*/ 0 60000 65536"/>
                <a:gd name="T14" fmla="*/ 0 60000 65536"/>
                <a:gd name="T15" fmla="*/ 0 w 1737"/>
                <a:gd name="T16" fmla="*/ 0 h 4320"/>
                <a:gd name="T17" fmla="*/ 1737 w 1737"/>
                <a:gd name="T18" fmla="*/ 4320 h 4320"/>
              </a:gdLst>
              <a:ahLst/>
              <a:cxnLst>
                <a:cxn ang="T10">
                  <a:pos x="T0" y="T1"/>
                </a:cxn>
                <a:cxn ang="T11">
                  <a:pos x="T2" y="T3"/>
                </a:cxn>
                <a:cxn ang="T12">
                  <a:pos x="T4" y="T5"/>
                </a:cxn>
                <a:cxn ang="T13">
                  <a:pos x="T6" y="T7"/>
                </a:cxn>
                <a:cxn ang="T14">
                  <a:pos x="T8" y="T9"/>
                </a:cxn>
              </a:cxnLst>
              <a:rect l="T15" t="T16" r="T17" b="T18"/>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22" name="Freeform 4"/>
            <p:cNvSpPr>
              <a:spLocks noChangeArrowheads="1"/>
            </p:cNvSpPr>
            <p:nvPr/>
          </p:nvSpPr>
          <p:spPr bwMode="auto">
            <a:xfrm>
              <a:off x="3744" y="-4"/>
              <a:ext cx="1738" cy="4329"/>
            </a:xfrm>
            <a:custGeom>
              <a:avLst/>
              <a:gdLst>
                <a:gd name="T0" fmla="*/ 494 w 1739"/>
                <a:gd name="T1" fmla="*/ 3738 h 4420"/>
                <a:gd name="T2" fmla="*/ 1731 w 1739"/>
                <a:gd name="T3" fmla="*/ 3742 h 4420"/>
                <a:gd name="T4" fmla="*/ 524 w 1739"/>
                <a:gd name="T5" fmla="*/ 0 h 4420"/>
                <a:gd name="T6" fmla="*/ 0 w 1739"/>
                <a:gd name="T7" fmla="*/ 7 h 4420"/>
                <a:gd name="T8" fmla="*/ 494 w 1739"/>
                <a:gd name="T9" fmla="*/ 3738 h 4420"/>
                <a:gd name="T10" fmla="*/ 0 60000 65536"/>
                <a:gd name="T11" fmla="*/ 0 60000 65536"/>
                <a:gd name="T12" fmla="*/ 0 60000 65536"/>
                <a:gd name="T13" fmla="*/ 0 60000 65536"/>
                <a:gd name="T14" fmla="*/ 0 60000 65536"/>
                <a:gd name="T15" fmla="*/ 0 w 1739"/>
                <a:gd name="T16" fmla="*/ 0 h 4420"/>
                <a:gd name="T17" fmla="*/ 1739 w 1739"/>
                <a:gd name="T18" fmla="*/ 4420 h 4420"/>
              </a:gdLst>
              <a:ahLst/>
              <a:cxnLst>
                <a:cxn ang="T10">
                  <a:pos x="T0" y="T1"/>
                </a:cxn>
                <a:cxn ang="T11">
                  <a:pos x="T2" y="T3"/>
                </a:cxn>
                <a:cxn ang="T12">
                  <a:pos x="T4" y="T5"/>
                </a:cxn>
                <a:cxn ang="T13">
                  <a:pos x="T6" y="T7"/>
                </a:cxn>
                <a:cxn ang="T14">
                  <a:pos x="T8" y="T9"/>
                </a:cxn>
              </a:cxnLst>
              <a:rect l="T15" t="T16" r="T17" b="T18"/>
              <a:pathLst>
                <a:path w="1739" h="4420">
                  <a:moveTo>
                    <a:pt x="494" y="4415"/>
                  </a:moveTo>
                  <a:lnTo>
                    <a:pt x="1739" y="4420"/>
                  </a:lnTo>
                  <a:lnTo>
                    <a:pt x="524" y="0"/>
                  </a:lnTo>
                  <a:lnTo>
                    <a:pt x="0" y="7"/>
                  </a:lnTo>
                  <a:lnTo>
                    <a:pt x="494" y="4415"/>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23" name="Freeform 5"/>
            <p:cNvSpPr>
              <a:spLocks noChangeArrowheads="1"/>
            </p:cNvSpPr>
            <p:nvPr/>
          </p:nvSpPr>
          <p:spPr bwMode="auto">
            <a:xfrm>
              <a:off x="1920" y="-9"/>
              <a:ext cx="2079" cy="4323"/>
            </a:xfrm>
            <a:custGeom>
              <a:avLst/>
              <a:gdLst>
                <a:gd name="T0" fmla="*/ 0 w 2080"/>
                <a:gd name="T1" fmla="*/ 7 h 4338"/>
                <a:gd name="T2" fmla="*/ 1862 w 2080"/>
                <a:gd name="T3" fmla="*/ 4218 h 4338"/>
                <a:gd name="T4" fmla="*/ 2072 w 2080"/>
                <a:gd name="T5" fmla="*/ 4218 h 4338"/>
                <a:gd name="T6" fmla="*/ 1033 w 2080"/>
                <a:gd name="T7" fmla="*/ 0 h 4338"/>
                <a:gd name="T8" fmla="*/ 0 w 2080"/>
                <a:gd name="T9" fmla="*/ 7 h 4338"/>
                <a:gd name="T10" fmla="*/ 0 60000 65536"/>
                <a:gd name="T11" fmla="*/ 0 60000 65536"/>
                <a:gd name="T12" fmla="*/ 0 60000 65536"/>
                <a:gd name="T13" fmla="*/ 0 60000 65536"/>
                <a:gd name="T14" fmla="*/ 0 60000 65536"/>
                <a:gd name="T15" fmla="*/ 0 w 2080"/>
                <a:gd name="T16" fmla="*/ 0 h 4338"/>
                <a:gd name="T17" fmla="*/ 2080 w 2080"/>
                <a:gd name="T18" fmla="*/ 4338 h 4338"/>
              </a:gdLst>
              <a:ahLst/>
              <a:cxnLst>
                <a:cxn ang="T10">
                  <a:pos x="T0" y="T1"/>
                </a:cxn>
                <a:cxn ang="T11">
                  <a:pos x="T2" y="T3"/>
                </a:cxn>
                <a:cxn ang="T12">
                  <a:pos x="T4" y="T5"/>
                </a:cxn>
                <a:cxn ang="T13">
                  <a:pos x="T6" y="T7"/>
                </a:cxn>
                <a:cxn ang="T14">
                  <a:pos x="T8" y="T9"/>
                </a:cxn>
              </a:cxnLst>
              <a:rect l="T15" t="T16" r="T17" b="T18"/>
              <a:pathLst>
                <a:path w="2080" h="4338">
                  <a:moveTo>
                    <a:pt x="0" y="7"/>
                  </a:moveTo>
                  <a:lnTo>
                    <a:pt x="1870" y="4338"/>
                  </a:lnTo>
                  <a:lnTo>
                    <a:pt x="2080" y="4338"/>
                  </a:lnTo>
                  <a:lnTo>
                    <a:pt x="1033" y="0"/>
                  </a:lnTo>
                  <a:lnTo>
                    <a:pt x="0" y="7"/>
                  </a:lnTo>
                  <a:close/>
                </a:path>
              </a:pathLst>
            </a:custGeom>
            <a:gradFill rotWithShape="0">
              <a:gsLst>
                <a:gs pos="0">
                  <a:srgbClr val="000066"/>
                </a:gs>
                <a:gs pos="100000">
                  <a:srgbClr val="00004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24" name="Freeform 6"/>
            <p:cNvSpPr>
              <a:spLocks noChangeArrowheads="1"/>
            </p:cNvSpPr>
            <p:nvPr/>
          </p:nvSpPr>
          <p:spPr bwMode="auto">
            <a:xfrm>
              <a:off x="117" y="97"/>
              <a:ext cx="3503" cy="1535"/>
            </a:xfrm>
            <a:custGeom>
              <a:avLst/>
              <a:gdLst>
                <a:gd name="T0" fmla="*/ 0 w 4763"/>
                <a:gd name="T1" fmla="*/ 408 h 1845"/>
                <a:gd name="T2" fmla="*/ 406 w 4763"/>
                <a:gd name="T3" fmla="*/ 0 h 1845"/>
                <a:gd name="T4" fmla="*/ 408 w 4763"/>
                <a:gd name="T5" fmla="*/ 10 h 1845"/>
                <a:gd name="T6" fmla="*/ 1 w 4763"/>
                <a:gd name="T7" fmla="*/ 423 h 1845"/>
                <a:gd name="T8" fmla="*/ 0 w 4763"/>
                <a:gd name="T9" fmla="*/ 408 h 1845"/>
                <a:gd name="T10" fmla="*/ 0 60000 65536"/>
                <a:gd name="T11" fmla="*/ 0 60000 65536"/>
                <a:gd name="T12" fmla="*/ 0 60000 65536"/>
                <a:gd name="T13" fmla="*/ 0 60000 65536"/>
                <a:gd name="T14" fmla="*/ 0 60000 65536"/>
                <a:gd name="T15" fmla="*/ 0 w 4763"/>
                <a:gd name="T16" fmla="*/ 0 h 1845"/>
                <a:gd name="T17" fmla="*/ 4763 w 4763"/>
                <a:gd name="T18" fmla="*/ 1845 h 1845"/>
              </a:gdLst>
              <a:ahLst/>
              <a:cxnLst>
                <a:cxn ang="T10">
                  <a:pos x="T0" y="T1"/>
                </a:cxn>
                <a:cxn ang="T11">
                  <a:pos x="T2" y="T3"/>
                </a:cxn>
                <a:cxn ang="T12">
                  <a:pos x="T4" y="T5"/>
                </a:cxn>
                <a:cxn ang="T13">
                  <a:pos x="T6" y="T7"/>
                </a:cxn>
                <a:cxn ang="T14">
                  <a:pos x="T8" y="T9"/>
                </a:cxn>
              </a:cxnLst>
              <a:rect l="T15" t="T16" r="T17" b="T18"/>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000044"/>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25" name="Freeform 7"/>
            <p:cNvSpPr>
              <a:spLocks noChangeArrowheads="1"/>
            </p:cNvSpPr>
            <p:nvPr/>
          </p:nvSpPr>
          <p:spPr bwMode="auto">
            <a:xfrm rot="2700000" flipH="1">
              <a:off x="811" y="766"/>
              <a:ext cx="2543" cy="1007"/>
            </a:xfrm>
            <a:custGeom>
              <a:avLst/>
              <a:gdLst>
                <a:gd name="T0" fmla="*/ 0 w 4763"/>
                <a:gd name="T1" fmla="*/ 14 h 1845"/>
                <a:gd name="T2" fmla="*/ 32 w 4763"/>
                <a:gd name="T3" fmla="*/ 0 h 1845"/>
                <a:gd name="T4" fmla="*/ 32 w 4763"/>
                <a:gd name="T5" fmla="*/ 1 h 1845"/>
                <a:gd name="T6" fmla="*/ 1 w 4763"/>
                <a:gd name="T7" fmla="*/ 15 h 1845"/>
                <a:gd name="T8" fmla="*/ 0 w 4763"/>
                <a:gd name="T9" fmla="*/ 14 h 1845"/>
                <a:gd name="T10" fmla="*/ 0 60000 65536"/>
                <a:gd name="T11" fmla="*/ 0 60000 65536"/>
                <a:gd name="T12" fmla="*/ 0 60000 65536"/>
                <a:gd name="T13" fmla="*/ 0 60000 65536"/>
                <a:gd name="T14" fmla="*/ 0 60000 65536"/>
                <a:gd name="T15" fmla="*/ 0 w 4763"/>
                <a:gd name="T16" fmla="*/ 0 h 1845"/>
                <a:gd name="T17" fmla="*/ 4763 w 4763"/>
                <a:gd name="T18" fmla="*/ 1845 h 1845"/>
              </a:gdLst>
              <a:ahLst/>
              <a:cxnLst>
                <a:cxn ang="T10">
                  <a:pos x="T0" y="T1"/>
                </a:cxn>
                <a:cxn ang="T11">
                  <a:pos x="T2" y="T3"/>
                </a:cxn>
                <a:cxn ang="T12">
                  <a:pos x="T4" y="T5"/>
                </a:cxn>
                <a:cxn ang="T13">
                  <a:pos x="T6" y="T7"/>
                </a:cxn>
                <a:cxn ang="T14">
                  <a:pos x="T8" y="T9"/>
                </a:cxn>
              </a:cxnLst>
              <a:rect l="T15" t="T16" r="T17" b="T18"/>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26" name="Freeform 8"/>
            <p:cNvSpPr>
              <a:spLocks noChangeArrowheads="1"/>
            </p:cNvSpPr>
            <p:nvPr/>
          </p:nvSpPr>
          <p:spPr bwMode="auto">
            <a:xfrm>
              <a:off x="83" y="49"/>
              <a:ext cx="3503" cy="1535"/>
            </a:xfrm>
            <a:custGeom>
              <a:avLst/>
              <a:gdLst>
                <a:gd name="T0" fmla="*/ 0 w 4763"/>
                <a:gd name="T1" fmla="*/ 408 h 1845"/>
                <a:gd name="T2" fmla="*/ 406 w 4763"/>
                <a:gd name="T3" fmla="*/ 0 h 1845"/>
                <a:gd name="T4" fmla="*/ 408 w 4763"/>
                <a:gd name="T5" fmla="*/ 10 h 1845"/>
                <a:gd name="T6" fmla="*/ 1 w 4763"/>
                <a:gd name="T7" fmla="*/ 423 h 1845"/>
                <a:gd name="T8" fmla="*/ 0 w 4763"/>
                <a:gd name="T9" fmla="*/ 408 h 1845"/>
                <a:gd name="T10" fmla="*/ 0 60000 65536"/>
                <a:gd name="T11" fmla="*/ 0 60000 65536"/>
                <a:gd name="T12" fmla="*/ 0 60000 65536"/>
                <a:gd name="T13" fmla="*/ 0 60000 65536"/>
                <a:gd name="T14" fmla="*/ 0 60000 65536"/>
                <a:gd name="T15" fmla="*/ 0 w 4763"/>
                <a:gd name="T16" fmla="*/ 0 h 1845"/>
                <a:gd name="T17" fmla="*/ 4763 w 4763"/>
                <a:gd name="T18" fmla="*/ 1845 h 1845"/>
              </a:gdLst>
              <a:ahLst/>
              <a:cxnLst>
                <a:cxn ang="T10">
                  <a:pos x="T0" y="T1"/>
                </a:cxn>
                <a:cxn ang="T11">
                  <a:pos x="T2" y="T3"/>
                </a:cxn>
                <a:cxn ang="T12">
                  <a:pos x="T4" y="T5"/>
                </a:cxn>
                <a:cxn ang="T13">
                  <a:pos x="T6" y="T7"/>
                </a:cxn>
                <a:cxn ang="T14">
                  <a:pos x="T8" y="T9"/>
                </a:cxn>
              </a:cxnLst>
              <a:rect l="T15" t="T16" r="T17" b="T18"/>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27" name="Freeform 9"/>
            <p:cNvSpPr>
              <a:spLocks noChangeArrowheads="1"/>
            </p:cNvSpPr>
            <p:nvPr/>
          </p:nvSpPr>
          <p:spPr bwMode="auto">
            <a:xfrm rot="-2880000">
              <a:off x="-983" y="1041"/>
              <a:ext cx="3503" cy="1535"/>
            </a:xfrm>
            <a:custGeom>
              <a:avLst/>
              <a:gdLst>
                <a:gd name="T0" fmla="*/ 0 w 4763"/>
                <a:gd name="T1" fmla="*/ 408 h 1845"/>
                <a:gd name="T2" fmla="*/ 406 w 4763"/>
                <a:gd name="T3" fmla="*/ 0 h 1845"/>
                <a:gd name="T4" fmla="*/ 408 w 4763"/>
                <a:gd name="T5" fmla="*/ 10 h 1845"/>
                <a:gd name="T6" fmla="*/ 1 w 4763"/>
                <a:gd name="T7" fmla="*/ 423 h 1845"/>
                <a:gd name="T8" fmla="*/ 0 w 4763"/>
                <a:gd name="T9" fmla="*/ 408 h 1845"/>
                <a:gd name="T10" fmla="*/ 0 60000 65536"/>
                <a:gd name="T11" fmla="*/ 0 60000 65536"/>
                <a:gd name="T12" fmla="*/ 0 60000 65536"/>
                <a:gd name="T13" fmla="*/ 0 60000 65536"/>
                <a:gd name="T14" fmla="*/ 0 60000 65536"/>
                <a:gd name="T15" fmla="*/ 0 w 4763"/>
                <a:gd name="T16" fmla="*/ 0 h 1845"/>
                <a:gd name="T17" fmla="*/ 4763 w 4763"/>
                <a:gd name="T18" fmla="*/ 1845 h 1845"/>
              </a:gdLst>
              <a:ahLst/>
              <a:cxnLst>
                <a:cxn ang="T10">
                  <a:pos x="T0" y="T1"/>
                </a:cxn>
                <a:cxn ang="T11">
                  <a:pos x="T2" y="T3"/>
                </a:cxn>
                <a:cxn ang="T12">
                  <a:pos x="T4" y="T5"/>
                </a:cxn>
                <a:cxn ang="T13">
                  <a:pos x="T6" y="T7"/>
                </a:cxn>
                <a:cxn ang="T14">
                  <a:pos x="T8" y="T9"/>
                </a:cxn>
              </a:cxnLst>
              <a:rect l="T15" t="T16" r="T17" b="T18"/>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28" name="Freeform 10"/>
            <p:cNvSpPr>
              <a:spLocks noChangeArrowheads="1"/>
            </p:cNvSpPr>
            <p:nvPr/>
          </p:nvSpPr>
          <p:spPr bwMode="auto">
            <a:xfrm rot="-2340000">
              <a:off x="1330" y="913"/>
              <a:ext cx="3593" cy="1734"/>
            </a:xfrm>
            <a:custGeom>
              <a:avLst/>
              <a:gdLst>
                <a:gd name="T0" fmla="*/ 0 w 4763"/>
                <a:gd name="T1" fmla="*/ 1083 h 1845"/>
                <a:gd name="T2" fmla="*/ 497 w 4763"/>
                <a:gd name="T3" fmla="*/ 0 h 1845"/>
                <a:gd name="T4" fmla="*/ 499 w 4763"/>
                <a:gd name="T5" fmla="*/ 25 h 1845"/>
                <a:gd name="T6" fmla="*/ 2 w 4763"/>
                <a:gd name="T7" fmla="*/ 1123 h 1845"/>
                <a:gd name="T8" fmla="*/ 0 w 4763"/>
                <a:gd name="T9" fmla="*/ 1083 h 1845"/>
                <a:gd name="T10" fmla="*/ 0 60000 65536"/>
                <a:gd name="T11" fmla="*/ 0 60000 65536"/>
                <a:gd name="T12" fmla="*/ 0 60000 65536"/>
                <a:gd name="T13" fmla="*/ 0 60000 65536"/>
                <a:gd name="T14" fmla="*/ 0 60000 65536"/>
                <a:gd name="T15" fmla="*/ 0 w 4763"/>
                <a:gd name="T16" fmla="*/ 0 h 1845"/>
                <a:gd name="T17" fmla="*/ 4763 w 4763"/>
                <a:gd name="T18" fmla="*/ 1845 h 1845"/>
              </a:gdLst>
              <a:ahLst/>
              <a:cxnLst>
                <a:cxn ang="T10">
                  <a:pos x="T0" y="T1"/>
                </a:cxn>
                <a:cxn ang="T11">
                  <a:pos x="T2" y="T3"/>
                </a:cxn>
                <a:cxn ang="T12">
                  <a:pos x="T4" y="T5"/>
                </a:cxn>
                <a:cxn ang="T13">
                  <a:pos x="T6" y="T7"/>
                </a:cxn>
                <a:cxn ang="T14">
                  <a:pos x="T8" y="T9"/>
                </a:cxn>
              </a:cxnLst>
              <a:rect l="T15" t="T16" r="T17" b="T18"/>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29" name="Freeform 11"/>
            <p:cNvSpPr>
              <a:spLocks noChangeArrowheads="1"/>
            </p:cNvSpPr>
            <p:nvPr/>
          </p:nvSpPr>
          <p:spPr bwMode="auto">
            <a:xfrm rot="2100000" flipH="1">
              <a:off x="1859" y="865"/>
              <a:ext cx="3503" cy="1535"/>
            </a:xfrm>
            <a:custGeom>
              <a:avLst/>
              <a:gdLst>
                <a:gd name="T0" fmla="*/ 0 w 4763"/>
                <a:gd name="T1" fmla="*/ 408 h 1845"/>
                <a:gd name="T2" fmla="*/ 406 w 4763"/>
                <a:gd name="T3" fmla="*/ 0 h 1845"/>
                <a:gd name="T4" fmla="*/ 408 w 4763"/>
                <a:gd name="T5" fmla="*/ 10 h 1845"/>
                <a:gd name="T6" fmla="*/ 1 w 4763"/>
                <a:gd name="T7" fmla="*/ 423 h 1845"/>
                <a:gd name="T8" fmla="*/ 0 w 4763"/>
                <a:gd name="T9" fmla="*/ 408 h 1845"/>
                <a:gd name="T10" fmla="*/ 0 60000 65536"/>
                <a:gd name="T11" fmla="*/ 0 60000 65536"/>
                <a:gd name="T12" fmla="*/ 0 60000 65536"/>
                <a:gd name="T13" fmla="*/ 0 60000 65536"/>
                <a:gd name="T14" fmla="*/ 0 60000 65536"/>
                <a:gd name="T15" fmla="*/ 0 w 4763"/>
                <a:gd name="T16" fmla="*/ 0 h 1845"/>
                <a:gd name="T17" fmla="*/ 4763 w 4763"/>
                <a:gd name="T18" fmla="*/ 1845 h 1845"/>
              </a:gdLst>
              <a:ahLst/>
              <a:cxnLst>
                <a:cxn ang="T10">
                  <a:pos x="T0" y="T1"/>
                </a:cxn>
                <a:cxn ang="T11">
                  <a:pos x="T2" y="T3"/>
                </a:cxn>
                <a:cxn ang="T12">
                  <a:pos x="T4" y="T5"/>
                </a:cxn>
                <a:cxn ang="T13">
                  <a:pos x="T6" y="T7"/>
                </a:cxn>
                <a:cxn ang="T14">
                  <a:pos x="T8" y="T9"/>
                </a:cxn>
              </a:cxnLst>
              <a:rect l="T15" t="T16" r="T17" b="T18"/>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30" name="Freeform 12"/>
            <p:cNvSpPr>
              <a:spLocks noChangeArrowheads="1"/>
            </p:cNvSpPr>
            <p:nvPr/>
          </p:nvSpPr>
          <p:spPr bwMode="auto">
            <a:xfrm>
              <a:off x="4250" y="-7"/>
              <a:ext cx="1088" cy="2284"/>
            </a:xfrm>
            <a:custGeom>
              <a:avLst/>
              <a:gdLst>
                <a:gd name="T0" fmla="*/ 0 w 1089"/>
                <a:gd name="T1" fmla="*/ 2257 h 2285"/>
                <a:gd name="T2" fmla="*/ 1022 w 1089"/>
                <a:gd name="T3" fmla="*/ 0 h 2285"/>
                <a:gd name="T4" fmla="*/ 1081 w 1089"/>
                <a:gd name="T5" fmla="*/ 0 h 2285"/>
                <a:gd name="T6" fmla="*/ 37 w 1089"/>
                <a:gd name="T7" fmla="*/ 2277 h 2285"/>
                <a:gd name="T8" fmla="*/ 0 w 1089"/>
                <a:gd name="T9" fmla="*/ 2257 h 2285"/>
                <a:gd name="T10" fmla="*/ 0 60000 65536"/>
                <a:gd name="T11" fmla="*/ 0 60000 65536"/>
                <a:gd name="T12" fmla="*/ 0 60000 65536"/>
                <a:gd name="T13" fmla="*/ 0 60000 65536"/>
                <a:gd name="T14" fmla="*/ 0 60000 65536"/>
                <a:gd name="T15" fmla="*/ 0 w 1089"/>
                <a:gd name="T16" fmla="*/ 0 h 2285"/>
                <a:gd name="T17" fmla="*/ 1089 w 1089"/>
                <a:gd name="T18" fmla="*/ 2285 h 2285"/>
              </a:gdLst>
              <a:ahLst/>
              <a:cxnLst>
                <a:cxn ang="T10">
                  <a:pos x="T0" y="T1"/>
                </a:cxn>
                <a:cxn ang="T11">
                  <a:pos x="T2" y="T3"/>
                </a:cxn>
                <a:cxn ang="T12">
                  <a:pos x="T4" y="T5"/>
                </a:cxn>
                <a:cxn ang="T13">
                  <a:pos x="T6" y="T7"/>
                </a:cxn>
                <a:cxn ang="T14">
                  <a:pos x="T8" y="T9"/>
                </a:cxn>
              </a:cxnLst>
              <a:rect l="T15" t="T16" r="T17" b="T18"/>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31" name="Rectangle 13"/>
            <p:cNvSpPr>
              <a:spLocks noChangeArrowheads="1"/>
            </p:cNvSpPr>
            <p:nvPr/>
          </p:nvSpPr>
          <p:spPr bwMode="auto">
            <a:xfrm>
              <a:off x="0" y="2441"/>
              <a:ext cx="5759" cy="431"/>
            </a:xfrm>
            <a:prstGeom prst="rect">
              <a:avLst/>
            </a:prstGeom>
            <a:gradFill rotWithShape="0">
              <a:gsLst>
                <a:gs pos="0">
                  <a:srgbClr val="000066"/>
                </a:gs>
                <a:gs pos="100000">
                  <a:srgbClr val="000044"/>
                </a:gs>
              </a:gsLst>
              <a:lin ang="54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p>
          </p:txBody>
        </p:sp>
        <p:sp>
          <p:nvSpPr>
            <p:cNvPr id="13332" name="Freeform 14"/>
            <p:cNvSpPr>
              <a:spLocks noChangeArrowheads="1"/>
            </p:cNvSpPr>
            <p:nvPr/>
          </p:nvSpPr>
          <p:spPr bwMode="auto">
            <a:xfrm>
              <a:off x="1632" y="2487"/>
              <a:ext cx="1736" cy="381"/>
            </a:xfrm>
            <a:custGeom>
              <a:avLst/>
              <a:gdLst>
                <a:gd name="T0" fmla="*/ 494 w 1737"/>
                <a:gd name="T1" fmla="*/ 0 h 4320"/>
                <a:gd name="T2" fmla="*/ 1729 w 1737"/>
                <a:gd name="T3" fmla="*/ 0 h 4320"/>
                <a:gd name="T4" fmla="*/ 524 w 1737"/>
                <a:gd name="T5" fmla="*/ 0 h 4320"/>
                <a:gd name="T6" fmla="*/ 0 w 1737"/>
                <a:gd name="T7" fmla="*/ 0 h 4320"/>
                <a:gd name="T8" fmla="*/ 494 w 1737"/>
                <a:gd name="T9" fmla="*/ 0 h 4320"/>
                <a:gd name="T10" fmla="*/ 0 60000 65536"/>
                <a:gd name="T11" fmla="*/ 0 60000 65536"/>
                <a:gd name="T12" fmla="*/ 0 60000 65536"/>
                <a:gd name="T13" fmla="*/ 0 60000 65536"/>
                <a:gd name="T14" fmla="*/ 0 60000 65536"/>
                <a:gd name="T15" fmla="*/ 0 w 1737"/>
                <a:gd name="T16" fmla="*/ 0 h 4320"/>
                <a:gd name="T17" fmla="*/ 1737 w 1737"/>
                <a:gd name="T18" fmla="*/ 4320 h 4320"/>
              </a:gdLst>
              <a:ahLst/>
              <a:cxnLst>
                <a:cxn ang="T10">
                  <a:pos x="T0" y="T1"/>
                </a:cxn>
                <a:cxn ang="T11">
                  <a:pos x="T2" y="T3"/>
                </a:cxn>
                <a:cxn ang="T12">
                  <a:pos x="T4" y="T5"/>
                </a:cxn>
                <a:cxn ang="T13">
                  <a:pos x="T6" y="T7"/>
                </a:cxn>
                <a:cxn ang="T14">
                  <a:pos x="T8" y="T9"/>
                </a:cxn>
              </a:cxnLst>
              <a:rect l="T15" t="T16" r="T17" b="T18"/>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33" name="Freeform 15"/>
            <p:cNvSpPr>
              <a:spLocks noChangeArrowheads="1"/>
            </p:cNvSpPr>
            <p:nvPr/>
          </p:nvSpPr>
          <p:spPr bwMode="auto">
            <a:xfrm>
              <a:off x="0" y="2487"/>
              <a:ext cx="1736" cy="380"/>
            </a:xfrm>
            <a:custGeom>
              <a:avLst/>
              <a:gdLst>
                <a:gd name="T0" fmla="*/ 494 w 1737"/>
                <a:gd name="T1" fmla="*/ 0 h 4320"/>
                <a:gd name="T2" fmla="*/ 1729 w 1737"/>
                <a:gd name="T3" fmla="*/ 0 h 4320"/>
                <a:gd name="T4" fmla="*/ 524 w 1737"/>
                <a:gd name="T5" fmla="*/ 0 h 4320"/>
                <a:gd name="T6" fmla="*/ 0 w 1737"/>
                <a:gd name="T7" fmla="*/ 0 h 4320"/>
                <a:gd name="T8" fmla="*/ 494 w 1737"/>
                <a:gd name="T9" fmla="*/ 0 h 4320"/>
                <a:gd name="T10" fmla="*/ 0 60000 65536"/>
                <a:gd name="T11" fmla="*/ 0 60000 65536"/>
                <a:gd name="T12" fmla="*/ 0 60000 65536"/>
                <a:gd name="T13" fmla="*/ 0 60000 65536"/>
                <a:gd name="T14" fmla="*/ 0 60000 65536"/>
                <a:gd name="T15" fmla="*/ 0 w 1737"/>
                <a:gd name="T16" fmla="*/ 0 h 4320"/>
                <a:gd name="T17" fmla="*/ 1737 w 1737"/>
                <a:gd name="T18" fmla="*/ 4320 h 4320"/>
              </a:gdLst>
              <a:ahLst/>
              <a:cxnLst>
                <a:cxn ang="T10">
                  <a:pos x="T0" y="T1"/>
                </a:cxn>
                <a:cxn ang="T11">
                  <a:pos x="T2" y="T3"/>
                </a:cxn>
                <a:cxn ang="T12">
                  <a:pos x="T4" y="T5"/>
                </a:cxn>
                <a:cxn ang="T13">
                  <a:pos x="T6" y="T7"/>
                </a:cxn>
                <a:cxn ang="T14">
                  <a:pos x="T8" y="T9"/>
                </a:cxn>
              </a:cxnLst>
              <a:rect l="T15" t="T16" r="T17" b="T18"/>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34" name="Freeform 16"/>
            <p:cNvSpPr>
              <a:spLocks noChangeArrowheads="1"/>
            </p:cNvSpPr>
            <p:nvPr/>
          </p:nvSpPr>
          <p:spPr bwMode="auto">
            <a:xfrm>
              <a:off x="3744" y="2487"/>
              <a:ext cx="1738" cy="381"/>
            </a:xfrm>
            <a:custGeom>
              <a:avLst/>
              <a:gdLst>
                <a:gd name="T0" fmla="*/ 494 w 1739"/>
                <a:gd name="T1" fmla="*/ 0 h 4420"/>
                <a:gd name="T2" fmla="*/ 1731 w 1739"/>
                <a:gd name="T3" fmla="*/ 0 h 4420"/>
                <a:gd name="T4" fmla="*/ 524 w 1739"/>
                <a:gd name="T5" fmla="*/ 0 h 4420"/>
                <a:gd name="T6" fmla="*/ 0 w 1739"/>
                <a:gd name="T7" fmla="*/ 0 h 4420"/>
                <a:gd name="T8" fmla="*/ 494 w 1739"/>
                <a:gd name="T9" fmla="*/ 0 h 4420"/>
                <a:gd name="T10" fmla="*/ 0 60000 65536"/>
                <a:gd name="T11" fmla="*/ 0 60000 65536"/>
                <a:gd name="T12" fmla="*/ 0 60000 65536"/>
                <a:gd name="T13" fmla="*/ 0 60000 65536"/>
                <a:gd name="T14" fmla="*/ 0 60000 65536"/>
                <a:gd name="T15" fmla="*/ 0 w 1739"/>
                <a:gd name="T16" fmla="*/ 0 h 4420"/>
                <a:gd name="T17" fmla="*/ 1739 w 1739"/>
                <a:gd name="T18" fmla="*/ 4420 h 4420"/>
              </a:gdLst>
              <a:ahLst/>
              <a:cxnLst>
                <a:cxn ang="T10">
                  <a:pos x="T0" y="T1"/>
                </a:cxn>
                <a:cxn ang="T11">
                  <a:pos x="T2" y="T3"/>
                </a:cxn>
                <a:cxn ang="T12">
                  <a:pos x="T4" y="T5"/>
                </a:cxn>
                <a:cxn ang="T13">
                  <a:pos x="T6" y="T7"/>
                </a:cxn>
                <a:cxn ang="T14">
                  <a:pos x="T8" y="T9"/>
                </a:cxn>
              </a:cxnLst>
              <a:rect l="T15" t="T16" r="T17" b="T18"/>
              <a:pathLst>
                <a:path w="1739" h="4420">
                  <a:moveTo>
                    <a:pt x="494" y="4415"/>
                  </a:moveTo>
                  <a:lnTo>
                    <a:pt x="1739" y="4420"/>
                  </a:lnTo>
                  <a:lnTo>
                    <a:pt x="524" y="0"/>
                  </a:lnTo>
                  <a:lnTo>
                    <a:pt x="0" y="7"/>
                  </a:lnTo>
                  <a:lnTo>
                    <a:pt x="494" y="4415"/>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35" name="Freeform 17"/>
            <p:cNvSpPr>
              <a:spLocks noChangeArrowheads="1"/>
            </p:cNvSpPr>
            <p:nvPr/>
          </p:nvSpPr>
          <p:spPr bwMode="auto">
            <a:xfrm>
              <a:off x="1920" y="2487"/>
              <a:ext cx="2079" cy="380"/>
            </a:xfrm>
            <a:custGeom>
              <a:avLst/>
              <a:gdLst>
                <a:gd name="T0" fmla="*/ 0 w 2080"/>
                <a:gd name="T1" fmla="*/ 0 h 4338"/>
                <a:gd name="T2" fmla="*/ 1862 w 2080"/>
                <a:gd name="T3" fmla="*/ 0 h 4338"/>
                <a:gd name="T4" fmla="*/ 2072 w 2080"/>
                <a:gd name="T5" fmla="*/ 0 h 4338"/>
                <a:gd name="T6" fmla="*/ 1033 w 2080"/>
                <a:gd name="T7" fmla="*/ 0 h 4338"/>
                <a:gd name="T8" fmla="*/ 0 w 2080"/>
                <a:gd name="T9" fmla="*/ 0 h 4338"/>
                <a:gd name="T10" fmla="*/ 0 60000 65536"/>
                <a:gd name="T11" fmla="*/ 0 60000 65536"/>
                <a:gd name="T12" fmla="*/ 0 60000 65536"/>
                <a:gd name="T13" fmla="*/ 0 60000 65536"/>
                <a:gd name="T14" fmla="*/ 0 60000 65536"/>
                <a:gd name="T15" fmla="*/ 0 w 2080"/>
                <a:gd name="T16" fmla="*/ 0 h 4338"/>
                <a:gd name="T17" fmla="*/ 2080 w 2080"/>
                <a:gd name="T18" fmla="*/ 4338 h 4338"/>
              </a:gdLst>
              <a:ahLst/>
              <a:cxnLst>
                <a:cxn ang="T10">
                  <a:pos x="T0" y="T1"/>
                </a:cxn>
                <a:cxn ang="T11">
                  <a:pos x="T2" y="T3"/>
                </a:cxn>
                <a:cxn ang="T12">
                  <a:pos x="T4" y="T5"/>
                </a:cxn>
                <a:cxn ang="T13">
                  <a:pos x="T6" y="T7"/>
                </a:cxn>
                <a:cxn ang="T14">
                  <a:pos x="T8" y="T9"/>
                </a:cxn>
              </a:cxnLst>
              <a:rect l="T15" t="T16" r="T17" b="T18"/>
              <a:pathLst>
                <a:path w="2080" h="4338">
                  <a:moveTo>
                    <a:pt x="0" y="7"/>
                  </a:moveTo>
                  <a:lnTo>
                    <a:pt x="1870" y="4338"/>
                  </a:lnTo>
                  <a:lnTo>
                    <a:pt x="2080" y="4338"/>
                  </a:lnTo>
                  <a:lnTo>
                    <a:pt x="1033" y="0"/>
                  </a:lnTo>
                  <a:lnTo>
                    <a:pt x="0" y="7"/>
                  </a:lnTo>
                  <a:close/>
                </a:path>
              </a:pathLst>
            </a:custGeom>
            <a:gradFill rotWithShape="0">
              <a:gsLst>
                <a:gs pos="0">
                  <a:srgbClr val="000066"/>
                </a:gs>
                <a:gs pos="100000">
                  <a:srgbClr val="00004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36" name="Rectangle 18"/>
            <p:cNvSpPr>
              <a:spLocks noChangeArrowheads="1"/>
            </p:cNvSpPr>
            <p:nvPr/>
          </p:nvSpPr>
          <p:spPr bwMode="auto">
            <a:xfrm>
              <a:off x="7" y="2456"/>
              <a:ext cx="5759" cy="431"/>
            </a:xfrm>
            <a:prstGeom prst="rect">
              <a:avLst/>
            </a:prstGeom>
            <a:solidFill>
              <a:srgbClr val="000044">
                <a:alpha val="50195"/>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p>
          </p:txBody>
        </p:sp>
        <p:sp>
          <p:nvSpPr>
            <p:cNvPr id="13337" name="Freeform 19"/>
            <p:cNvSpPr>
              <a:spLocks noChangeArrowheads="1"/>
            </p:cNvSpPr>
            <p:nvPr/>
          </p:nvSpPr>
          <p:spPr bwMode="auto">
            <a:xfrm>
              <a:off x="2583" y="2449"/>
              <a:ext cx="1035" cy="419"/>
            </a:xfrm>
            <a:custGeom>
              <a:avLst/>
              <a:gdLst>
                <a:gd name="T0" fmla="*/ 1019 w 1036"/>
                <a:gd name="T1" fmla="*/ 0 h 420"/>
                <a:gd name="T2" fmla="*/ 0 w 1036"/>
                <a:gd name="T3" fmla="*/ 409 h 420"/>
                <a:gd name="T4" fmla="*/ 24 w 1036"/>
                <a:gd name="T5" fmla="*/ 412 h 420"/>
                <a:gd name="T6" fmla="*/ 1028 w 1036"/>
                <a:gd name="T7" fmla="*/ 16 h 420"/>
                <a:gd name="T8" fmla="*/ 1019 w 1036"/>
                <a:gd name="T9" fmla="*/ 0 h 420"/>
                <a:gd name="T10" fmla="*/ 0 60000 65536"/>
                <a:gd name="T11" fmla="*/ 0 60000 65536"/>
                <a:gd name="T12" fmla="*/ 0 60000 65536"/>
                <a:gd name="T13" fmla="*/ 0 60000 65536"/>
                <a:gd name="T14" fmla="*/ 0 60000 65536"/>
                <a:gd name="T15" fmla="*/ 0 w 1036"/>
                <a:gd name="T16" fmla="*/ 0 h 420"/>
                <a:gd name="T17" fmla="*/ 1036 w 1036"/>
                <a:gd name="T18" fmla="*/ 420 h 420"/>
              </a:gdLst>
              <a:ahLst/>
              <a:cxnLst>
                <a:cxn ang="T10">
                  <a:pos x="T0" y="T1"/>
                </a:cxn>
                <a:cxn ang="T11">
                  <a:pos x="T2" y="T3"/>
                </a:cxn>
                <a:cxn ang="T12">
                  <a:pos x="T4" y="T5"/>
                </a:cxn>
                <a:cxn ang="T13">
                  <a:pos x="T6" y="T7"/>
                </a:cxn>
                <a:cxn ang="T14">
                  <a:pos x="T8" y="T9"/>
                </a:cxn>
              </a:cxnLst>
              <a:rect l="T15" t="T16" r="T17" b="T18"/>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38" name="Freeform 20"/>
            <p:cNvSpPr>
              <a:spLocks noChangeArrowheads="1"/>
            </p:cNvSpPr>
            <p:nvPr/>
          </p:nvSpPr>
          <p:spPr bwMode="auto">
            <a:xfrm rot="18900000" flipH="1">
              <a:off x="1486" y="2416"/>
              <a:ext cx="1059" cy="479"/>
            </a:xfrm>
            <a:custGeom>
              <a:avLst/>
              <a:gdLst>
                <a:gd name="T0" fmla="*/ 0 w 4763"/>
                <a:gd name="T1" fmla="*/ 0 h 1845"/>
                <a:gd name="T2" fmla="*/ 0 w 4763"/>
                <a:gd name="T3" fmla="*/ 0 h 1845"/>
                <a:gd name="T4" fmla="*/ 0 w 4763"/>
                <a:gd name="T5" fmla="*/ 0 h 1845"/>
                <a:gd name="T6" fmla="*/ 0 w 4763"/>
                <a:gd name="T7" fmla="*/ 0 h 1845"/>
                <a:gd name="T8" fmla="*/ 0 w 4763"/>
                <a:gd name="T9" fmla="*/ 0 h 1845"/>
                <a:gd name="T10" fmla="*/ 0 60000 65536"/>
                <a:gd name="T11" fmla="*/ 0 60000 65536"/>
                <a:gd name="T12" fmla="*/ 0 60000 65536"/>
                <a:gd name="T13" fmla="*/ 0 60000 65536"/>
                <a:gd name="T14" fmla="*/ 0 60000 65536"/>
                <a:gd name="T15" fmla="*/ 0 w 4763"/>
                <a:gd name="T16" fmla="*/ 0 h 1845"/>
                <a:gd name="T17" fmla="*/ 4763 w 4763"/>
                <a:gd name="T18" fmla="*/ 1845 h 1845"/>
              </a:gdLst>
              <a:ahLst/>
              <a:cxnLst>
                <a:cxn ang="T10">
                  <a:pos x="T0" y="T1"/>
                </a:cxn>
                <a:cxn ang="T11">
                  <a:pos x="T2" y="T3"/>
                </a:cxn>
                <a:cxn ang="T12">
                  <a:pos x="T4" y="T5"/>
                </a:cxn>
                <a:cxn ang="T13">
                  <a:pos x="T6" y="T7"/>
                </a:cxn>
                <a:cxn ang="T14">
                  <a:pos x="T8" y="T9"/>
                </a:cxn>
              </a:cxnLst>
              <a:rect l="T15" t="T16" r="T17" b="T18"/>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39" name="Freeform 21"/>
            <p:cNvSpPr>
              <a:spLocks noChangeArrowheads="1"/>
            </p:cNvSpPr>
            <p:nvPr/>
          </p:nvSpPr>
          <p:spPr bwMode="auto">
            <a:xfrm rot="18900000" flipH="1">
              <a:off x="766" y="2416"/>
              <a:ext cx="1059" cy="479"/>
            </a:xfrm>
            <a:custGeom>
              <a:avLst/>
              <a:gdLst>
                <a:gd name="T0" fmla="*/ 0 w 4763"/>
                <a:gd name="T1" fmla="*/ 0 h 1845"/>
                <a:gd name="T2" fmla="*/ 0 w 4763"/>
                <a:gd name="T3" fmla="*/ 0 h 1845"/>
                <a:gd name="T4" fmla="*/ 0 w 4763"/>
                <a:gd name="T5" fmla="*/ 0 h 1845"/>
                <a:gd name="T6" fmla="*/ 0 w 4763"/>
                <a:gd name="T7" fmla="*/ 0 h 1845"/>
                <a:gd name="T8" fmla="*/ 0 w 4763"/>
                <a:gd name="T9" fmla="*/ 0 h 1845"/>
                <a:gd name="T10" fmla="*/ 0 60000 65536"/>
                <a:gd name="T11" fmla="*/ 0 60000 65536"/>
                <a:gd name="T12" fmla="*/ 0 60000 65536"/>
                <a:gd name="T13" fmla="*/ 0 60000 65536"/>
                <a:gd name="T14" fmla="*/ 0 60000 65536"/>
                <a:gd name="T15" fmla="*/ 0 w 4763"/>
                <a:gd name="T16" fmla="*/ 0 h 1845"/>
                <a:gd name="T17" fmla="*/ 4763 w 4763"/>
                <a:gd name="T18" fmla="*/ 1845 h 1845"/>
              </a:gdLst>
              <a:ahLst/>
              <a:cxnLst>
                <a:cxn ang="T10">
                  <a:pos x="T0" y="T1"/>
                </a:cxn>
                <a:cxn ang="T11">
                  <a:pos x="T2" y="T3"/>
                </a:cxn>
                <a:cxn ang="T12">
                  <a:pos x="T4" y="T5"/>
                </a:cxn>
                <a:cxn ang="T13">
                  <a:pos x="T6" y="T7"/>
                </a:cxn>
                <a:cxn ang="T14">
                  <a:pos x="T8" y="T9"/>
                </a:cxn>
              </a:cxnLst>
              <a:rect l="T15" t="T16" r="T17" b="T18"/>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40" name="Freeform 22"/>
            <p:cNvSpPr>
              <a:spLocks noChangeArrowheads="1"/>
            </p:cNvSpPr>
            <p:nvPr/>
          </p:nvSpPr>
          <p:spPr bwMode="auto">
            <a:xfrm rot="18900000" flipH="1">
              <a:off x="31" y="2385"/>
              <a:ext cx="1033" cy="486"/>
            </a:xfrm>
            <a:custGeom>
              <a:avLst/>
              <a:gdLst>
                <a:gd name="T0" fmla="*/ 0 w 4763"/>
                <a:gd name="T1" fmla="*/ 0 h 1845"/>
                <a:gd name="T2" fmla="*/ 0 w 4763"/>
                <a:gd name="T3" fmla="*/ 0 h 1845"/>
                <a:gd name="T4" fmla="*/ 0 w 4763"/>
                <a:gd name="T5" fmla="*/ 0 h 1845"/>
                <a:gd name="T6" fmla="*/ 0 w 4763"/>
                <a:gd name="T7" fmla="*/ 0 h 1845"/>
                <a:gd name="T8" fmla="*/ 0 w 4763"/>
                <a:gd name="T9" fmla="*/ 0 h 1845"/>
                <a:gd name="T10" fmla="*/ 0 60000 65536"/>
                <a:gd name="T11" fmla="*/ 0 60000 65536"/>
                <a:gd name="T12" fmla="*/ 0 60000 65536"/>
                <a:gd name="T13" fmla="*/ 0 60000 65536"/>
                <a:gd name="T14" fmla="*/ 0 60000 65536"/>
                <a:gd name="T15" fmla="*/ 0 w 4763"/>
                <a:gd name="T16" fmla="*/ 0 h 1845"/>
                <a:gd name="T17" fmla="*/ 4763 w 4763"/>
                <a:gd name="T18" fmla="*/ 1845 h 1845"/>
              </a:gdLst>
              <a:ahLst/>
              <a:cxnLst>
                <a:cxn ang="T10">
                  <a:pos x="T0" y="T1"/>
                </a:cxn>
                <a:cxn ang="T11">
                  <a:pos x="T2" y="T3"/>
                </a:cxn>
                <a:cxn ang="T12">
                  <a:pos x="T4" y="T5"/>
                </a:cxn>
                <a:cxn ang="T13">
                  <a:pos x="T6" y="T7"/>
                </a:cxn>
                <a:cxn ang="T14">
                  <a:pos x="T8" y="T9"/>
                </a:cxn>
              </a:cxnLst>
              <a:rect l="T15" t="T16" r="T17" b="T18"/>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41" name="Freeform 23"/>
            <p:cNvSpPr>
              <a:spLocks noChangeArrowheads="1"/>
            </p:cNvSpPr>
            <p:nvPr/>
          </p:nvSpPr>
          <p:spPr bwMode="auto">
            <a:xfrm flipH="1" flipV="1">
              <a:off x="576" y="2441"/>
              <a:ext cx="3551" cy="431"/>
            </a:xfrm>
            <a:custGeom>
              <a:avLst/>
              <a:gdLst>
                <a:gd name="T0" fmla="*/ 0 w 4763"/>
                <a:gd name="T1" fmla="*/ 0 h 1845"/>
                <a:gd name="T2" fmla="*/ 452 w 4763"/>
                <a:gd name="T3" fmla="*/ 0 h 1845"/>
                <a:gd name="T4" fmla="*/ 455 w 4763"/>
                <a:gd name="T5" fmla="*/ 0 h 1845"/>
                <a:gd name="T6" fmla="*/ 1 w 4763"/>
                <a:gd name="T7" fmla="*/ 0 h 1845"/>
                <a:gd name="T8" fmla="*/ 0 w 4763"/>
                <a:gd name="T9" fmla="*/ 0 h 1845"/>
                <a:gd name="T10" fmla="*/ 0 60000 65536"/>
                <a:gd name="T11" fmla="*/ 0 60000 65536"/>
                <a:gd name="T12" fmla="*/ 0 60000 65536"/>
                <a:gd name="T13" fmla="*/ 0 60000 65536"/>
                <a:gd name="T14" fmla="*/ 0 60000 65536"/>
                <a:gd name="T15" fmla="*/ 0 w 4763"/>
                <a:gd name="T16" fmla="*/ 0 h 1845"/>
                <a:gd name="T17" fmla="*/ 4763 w 4763"/>
                <a:gd name="T18" fmla="*/ 1845 h 1845"/>
              </a:gdLst>
              <a:ahLst/>
              <a:cxnLst>
                <a:cxn ang="T10">
                  <a:pos x="T0" y="T1"/>
                </a:cxn>
                <a:cxn ang="T11">
                  <a:pos x="T2" y="T3"/>
                </a:cxn>
                <a:cxn ang="T12">
                  <a:pos x="T4" y="T5"/>
                </a:cxn>
                <a:cxn ang="T13">
                  <a:pos x="T6" y="T7"/>
                </a:cxn>
                <a:cxn ang="T14">
                  <a:pos x="T8" y="T9"/>
                </a:cxn>
              </a:cxnLst>
              <a:rect l="T15" t="T16" r="T17" b="T18"/>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42" name="Freeform 24"/>
            <p:cNvSpPr>
              <a:spLocks noChangeArrowheads="1"/>
            </p:cNvSpPr>
            <p:nvPr/>
          </p:nvSpPr>
          <p:spPr bwMode="auto">
            <a:xfrm flipH="1" flipV="1">
              <a:off x="240" y="2441"/>
              <a:ext cx="1535" cy="431"/>
            </a:xfrm>
            <a:custGeom>
              <a:avLst/>
              <a:gdLst>
                <a:gd name="T0" fmla="*/ 0 w 4763"/>
                <a:gd name="T1" fmla="*/ 0 h 1845"/>
                <a:gd name="T2" fmla="*/ 1 w 4763"/>
                <a:gd name="T3" fmla="*/ 0 h 1845"/>
                <a:gd name="T4" fmla="*/ 1 w 4763"/>
                <a:gd name="T5" fmla="*/ 0 h 1845"/>
                <a:gd name="T6" fmla="*/ 0 w 4763"/>
                <a:gd name="T7" fmla="*/ 0 h 1845"/>
                <a:gd name="T8" fmla="*/ 0 w 4763"/>
                <a:gd name="T9" fmla="*/ 0 h 1845"/>
                <a:gd name="T10" fmla="*/ 0 60000 65536"/>
                <a:gd name="T11" fmla="*/ 0 60000 65536"/>
                <a:gd name="T12" fmla="*/ 0 60000 65536"/>
                <a:gd name="T13" fmla="*/ 0 60000 65536"/>
                <a:gd name="T14" fmla="*/ 0 60000 65536"/>
                <a:gd name="T15" fmla="*/ 0 w 4763"/>
                <a:gd name="T16" fmla="*/ 0 h 1845"/>
                <a:gd name="T17" fmla="*/ 4763 w 4763"/>
                <a:gd name="T18" fmla="*/ 1845 h 1845"/>
              </a:gdLst>
              <a:ahLst/>
              <a:cxnLst>
                <a:cxn ang="T10">
                  <a:pos x="T0" y="T1"/>
                </a:cxn>
                <a:cxn ang="T11">
                  <a:pos x="T2" y="T3"/>
                </a:cxn>
                <a:cxn ang="T12">
                  <a:pos x="T4" y="T5"/>
                </a:cxn>
                <a:cxn ang="T13">
                  <a:pos x="T6" y="T7"/>
                </a:cxn>
                <a:cxn ang="T14">
                  <a:pos x="T8" y="T9"/>
                </a:cxn>
              </a:cxnLst>
              <a:rect l="T15" t="T16" r="T17" b="T18"/>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43" name="Freeform 25"/>
            <p:cNvSpPr>
              <a:spLocks noChangeArrowheads="1"/>
            </p:cNvSpPr>
            <p:nvPr/>
          </p:nvSpPr>
          <p:spPr bwMode="auto">
            <a:xfrm flipH="1" flipV="1">
              <a:off x="3036" y="2489"/>
              <a:ext cx="1331" cy="382"/>
            </a:xfrm>
            <a:custGeom>
              <a:avLst/>
              <a:gdLst>
                <a:gd name="T0" fmla="*/ 0 w 4763"/>
                <a:gd name="T1" fmla="*/ 0 h 1845"/>
                <a:gd name="T2" fmla="*/ 0 w 4763"/>
                <a:gd name="T3" fmla="*/ 0 h 1845"/>
                <a:gd name="T4" fmla="*/ 0 w 4763"/>
                <a:gd name="T5" fmla="*/ 0 h 1845"/>
                <a:gd name="T6" fmla="*/ 0 w 4763"/>
                <a:gd name="T7" fmla="*/ 0 h 1845"/>
                <a:gd name="T8" fmla="*/ 0 w 4763"/>
                <a:gd name="T9" fmla="*/ 0 h 1845"/>
                <a:gd name="T10" fmla="*/ 0 60000 65536"/>
                <a:gd name="T11" fmla="*/ 0 60000 65536"/>
                <a:gd name="T12" fmla="*/ 0 60000 65536"/>
                <a:gd name="T13" fmla="*/ 0 60000 65536"/>
                <a:gd name="T14" fmla="*/ 0 60000 65536"/>
                <a:gd name="T15" fmla="*/ 0 w 4763"/>
                <a:gd name="T16" fmla="*/ 0 h 1845"/>
                <a:gd name="T17" fmla="*/ 4763 w 4763"/>
                <a:gd name="T18" fmla="*/ 1845 h 1845"/>
              </a:gdLst>
              <a:ahLst/>
              <a:cxnLst>
                <a:cxn ang="T10">
                  <a:pos x="T0" y="T1"/>
                </a:cxn>
                <a:cxn ang="T11">
                  <a:pos x="T2" y="T3"/>
                </a:cxn>
                <a:cxn ang="T12">
                  <a:pos x="T4" y="T5"/>
                </a:cxn>
                <a:cxn ang="T13">
                  <a:pos x="T6" y="T7"/>
                </a:cxn>
                <a:cxn ang="T14">
                  <a:pos x="T8" y="T9"/>
                </a:cxn>
              </a:cxnLst>
              <a:rect l="T15" t="T16" r="T17" b="T18"/>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44" name="Freeform 26"/>
            <p:cNvSpPr>
              <a:spLocks noChangeArrowheads="1"/>
            </p:cNvSpPr>
            <p:nvPr/>
          </p:nvSpPr>
          <p:spPr bwMode="auto">
            <a:xfrm flipH="1" flipV="1">
              <a:off x="3984" y="2441"/>
              <a:ext cx="1535" cy="431"/>
            </a:xfrm>
            <a:custGeom>
              <a:avLst/>
              <a:gdLst>
                <a:gd name="T0" fmla="*/ 0 w 4763"/>
                <a:gd name="T1" fmla="*/ 0 h 1845"/>
                <a:gd name="T2" fmla="*/ 1 w 4763"/>
                <a:gd name="T3" fmla="*/ 0 h 1845"/>
                <a:gd name="T4" fmla="*/ 1 w 4763"/>
                <a:gd name="T5" fmla="*/ 0 h 1845"/>
                <a:gd name="T6" fmla="*/ 0 w 4763"/>
                <a:gd name="T7" fmla="*/ 0 h 1845"/>
                <a:gd name="T8" fmla="*/ 0 w 4763"/>
                <a:gd name="T9" fmla="*/ 0 h 1845"/>
                <a:gd name="T10" fmla="*/ 0 60000 65536"/>
                <a:gd name="T11" fmla="*/ 0 60000 65536"/>
                <a:gd name="T12" fmla="*/ 0 60000 65536"/>
                <a:gd name="T13" fmla="*/ 0 60000 65536"/>
                <a:gd name="T14" fmla="*/ 0 60000 65536"/>
                <a:gd name="T15" fmla="*/ 0 w 4763"/>
                <a:gd name="T16" fmla="*/ 0 h 1845"/>
                <a:gd name="T17" fmla="*/ 4763 w 4763"/>
                <a:gd name="T18" fmla="*/ 1845 h 1845"/>
              </a:gdLst>
              <a:ahLst/>
              <a:cxnLst>
                <a:cxn ang="T10">
                  <a:pos x="T0" y="T1"/>
                </a:cxn>
                <a:cxn ang="T11">
                  <a:pos x="T2" y="T3"/>
                </a:cxn>
                <a:cxn ang="T12">
                  <a:pos x="T4" y="T5"/>
                </a:cxn>
                <a:cxn ang="T13">
                  <a:pos x="T6" y="T7"/>
                </a:cxn>
                <a:cxn ang="T14">
                  <a:pos x="T8" y="T9"/>
                </a:cxn>
              </a:cxnLst>
              <a:rect l="T15" t="T16" r="T17" b="T18"/>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45" name="Freeform 27"/>
            <p:cNvSpPr>
              <a:spLocks noChangeArrowheads="1"/>
            </p:cNvSpPr>
            <p:nvPr/>
          </p:nvSpPr>
          <p:spPr bwMode="auto">
            <a:xfrm flipH="1" flipV="1">
              <a:off x="3456" y="2441"/>
              <a:ext cx="2303" cy="431"/>
            </a:xfrm>
            <a:custGeom>
              <a:avLst/>
              <a:gdLst>
                <a:gd name="T0" fmla="*/ 0 w 4763"/>
                <a:gd name="T1" fmla="*/ 0 h 1845"/>
                <a:gd name="T2" fmla="*/ 14 w 4763"/>
                <a:gd name="T3" fmla="*/ 0 h 1845"/>
                <a:gd name="T4" fmla="*/ 14 w 4763"/>
                <a:gd name="T5" fmla="*/ 0 h 1845"/>
                <a:gd name="T6" fmla="*/ 0 w 4763"/>
                <a:gd name="T7" fmla="*/ 0 h 1845"/>
                <a:gd name="T8" fmla="*/ 0 w 4763"/>
                <a:gd name="T9" fmla="*/ 0 h 1845"/>
                <a:gd name="T10" fmla="*/ 0 60000 65536"/>
                <a:gd name="T11" fmla="*/ 0 60000 65536"/>
                <a:gd name="T12" fmla="*/ 0 60000 65536"/>
                <a:gd name="T13" fmla="*/ 0 60000 65536"/>
                <a:gd name="T14" fmla="*/ 0 60000 65536"/>
                <a:gd name="T15" fmla="*/ 0 w 4763"/>
                <a:gd name="T16" fmla="*/ 0 h 1845"/>
                <a:gd name="T17" fmla="*/ 4763 w 4763"/>
                <a:gd name="T18" fmla="*/ 1845 h 1845"/>
              </a:gdLst>
              <a:ahLst/>
              <a:cxnLst>
                <a:cxn ang="T10">
                  <a:pos x="T0" y="T1"/>
                </a:cxn>
                <a:cxn ang="T11">
                  <a:pos x="T2" y="T3"/>
                </a:cxn>
                <a:cxn ang="T12">
                  <a:pos x="T4" y="T5"/>
                </a:cxn>
                <a:cxn ang="T13">
                  <a:pos x="T6" y="T7"/>
                </a:cxn>
                <a:cxn ang="T14">
                  <a:pos x="T8" y="T9"/>
                </a:cxn>
              </a:cxnLst>
              <a:rect l="T15" t="T16" r="T17" b="T18"/>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46" name="Rectangle 28"/>
            <p:cNvSpPr>
              <a:spLocks noChangeArrowheads="1"/>
            </p:cNvSpPr>
            <p:nvPr/>
          </p:nvSpPr>
          <p:spPr bwMode="auto">
            <a:xfrm>
              <a:off x="0" y="2462"/>
              <a:ext cx="5759" cy="13"/>
            </a:xfrm>
            <a:prstGeom prst="rect">
              <a:avLst/>
            </a:prstGeom>
            <a:gradFill rotWithShape="0">
              <a:gsLst>
                <a:gs pos="0">
                  <a:srgbClr val="000044"/>
                </a:gs>
                <a:gs pos="50000">
                  <a:srgbClr val="9CE157"/>
                </a:gs>
                <a:gs pos="100000">
                  <a:srgbClr val="000044"/>
                </a:gs>
              </a:gsLst>
              <a:lin ang="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p>
          </p:txBody>
        </p:sp>
        <p:sp>
          <p:nvSpPr>
            <p:cNvPr id="13347" name="Rectangle 29"/>
            <p:cNvSpPr>
              <a:spLocks noChangeArrowheads="1"/>
            </p:cNvSpPr>
            <p:nvPr/>
          </p:nvSpPr>
          <p:spPr bwMode="auto">
            <a:xfrm>
              <a:off x="0" y="2880"/>
              <a:ext cx="5759" cy="575"/>
            </a:xfrm>
            <a:prstGeom prst="rect">
              <a:avLst/>
            </a:prstGeom>
            <a:gradFill rotWithShape="0">
              <a:gsLst>
                <a:gs pos="0">
                  <a:srgbClr val="000066"/>
                </a:gs>
                <a:gs pos="100000">
                  <a:srgbClr val="000044"/>
                </a:gs>
              </a:gsLst>
              <a:lin ang="54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p>
          </p:txBody>
        </p:sp>
        <p:sp>
          <p:nvSpPr>
            <p:cNvPr id="2" name="Rectangle 30"/>
            <p:cNvSpPr>
              <a:spLocks noChangeArrowheads="1"/>
            </p:cNvSpPr>
            <p:nvPr/>
          </p:nvSpPr>
          <p:spPr bwMode="auto">
            <a:xfrm>
              <a:off x="0" y="3408"/>
              <a:ext cx="5759" cy="911"/>
            </a:xfrm>
            <a:prstGeom prst="rect">
              <a:avLst/>
            </a:prstGeom>
            <a:solidFill>
              <a:srgbClr val="00006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p>
          </p:txBody>
        </p:sp>
        <p:pic>
          <p:nvPicPr>
            <p:cNvPr id="13349" name="Picture 3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6" y="1650"/>
              <a:ext cx="203" cy="2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315" name="Rectangle 32"/>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3316" name="Rectangle 33"/>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3317" name="Text Box 34"/>
          <p:cNvSpPr txBox="1">
            <a:spLocks noChangeArrowheads="1"/>
          </p:cNvSpPr>
          <p:nvPr/>
        </p:nvSpPr>
        <p:spPr bwMode="auto">
          <a:xfrm>
            <a:off x="685800" y="63246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p>
        </p:txBody>
      </p:sp>
      <p:sp>
        <p:nvSpPr>
          <p:cNvPr id="13318" name="Text Box 35"/>
          <p:cNvSpPr txBox="1">
            <a:spLocks noChangeArrowheads="1"/>
          </p:cNvSpPr>
          <p:nvPr/>
        </p:nvSpPr>
        <p:spPr bwMode="auto">
          <a:xfrm>
            <a:off x="3124200" y="63246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p>
        </p:txBody>
      </p:sp>
      <p:sp>
        <p:nvSpPr>
          <p:cNvPr id="13348" name="Rectangle 36"/>
          <p:cNvSpPr>
            <a:spLocks noGrp="1" noChangeArrowheads="1"/>
          </p:cNvSpPr>
          <p:nvPr>
            <p:ph type="sldNum"/>
          </p:nvPr>
        </p:nvSpPr>
        <p:spPr bwMode="auto">
          <a:xfrm>
            <a:off x="6553200" y="63246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hangingPunct="1">
              <a:spcBef>
                <a:spcPct val="0"/>
              </a:spcBef>
              <a:buClrTx/>
              <a:buSzPct val="100000"/>
              <a:buFontTx/>
              <a:buNone/>
              <a:tabLst>
                <a:tab pos="723900" algn="l"/>
                <a:tab pos="1447800" algn="l"/>
              </a:tabLst>
              <a:defRPr sz="1400" smtClean="0">
                <a:solidFill>
                  <a:srgbClr val="FFFFFF"/>
                </a:solidFill>
                <a:latin typeface="Arial" panose="020B0604020202020204" pitchFamily="34" charset="0"/>
              </a:defRPr>
            </a:lvl1pPr>
          </a:lstStyle>
          <a:p>
            <a:pPr>
              <a:defRPr/>
            </a:pPr>
            <a:fld id="{D062EA3B-AAC6-4F50-8123-37313E9744C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CC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CC00"/>
          </a:solidFill>
          <a:latin typeface="Arial Black" pitchFamily="32" charset="0"/>
          <a:ea typeface="Lucida Sans Unicode" charset="0"/>
          <a:cs typeface="Lucida Sans Unicode"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CC00"/>
          </a:solidFill>
          <a:latin typeface="Arial Black" pitchFamily="32" charset="0"/>
          <a:ea typeface="Lucida Sans Unicode" charset="0"/>
          <a:cs typeface="Lucida Sans Unicode"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CC00"/>
          </a:solidFill>
          <a:latin typeface="Arial Black" pitchFamily="32" charset="0"/>
          <a:ea typeface="Lucida Sans Unicode" charset="0"/>
          <a:cs typeface="Lucida Sans Unicode"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CC00"/>
          </a:solidFill>
          <a:latin typeface="Arial Black" pitchFamily="32" charset="0"/>
          <a:ea typeface="Lucida Sans Unicode" charset="0"/>
          <a:cs typeface="Lucida Sans Unicode"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FFCC00"/>
          </a:solidFill>
          <a:latin typeface="Arial Black" pitchFamily="32" charset="0"/>
          <a:ea typeface="Lucida Sans Unicode" charset="0"/>
          <a:cs typeface="Lucida Sans Unicode"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FFCC00"/>
          </a:solidFill>
          <a:latin typeface="Arial Black" pitchFamily="32" charset="0"/>
          <a:ea typeface="Lucida Sans Unicode" charset="0"/>
          <a:cs typeface="Lucida Sans Unicode"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FFCC00"/>
          </a:solidFill>
          <a:latin typeface="Arial Black" pitchFamily="32" charset="0"/>
          <a:ea typeface="Lucida Sans Unicode" charset="0"/>
          <a:cs typeface="Lucida Sans Unicode"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FFCC00"/>
          </a:solidFill>
          <a:latin typeface="Arial Black" pitchFamily="32" charset="0"/>
          <a:ea typeface="Lucida Sans Unicode" charset="0"/>
          <a:cs typeface="Lucida Sans Unicode"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a:solidFill>
            <a:srgbClr val="FFFFFF"/>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a:solidFill>
            <a:srgbClr val="FFFFFF"/>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FFFFFF"/>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906D58"/>
        </a:solidFill>
        <a:effectLst/>
      </p:bgPr>
    </p:bg>
    <p:spTree>
      <p:nvGrpSpPr>
        <p:cNvPr id="1" name=""/>
        <p:cNvGrpSpPr/>
        <p:nvPr/>
      </p:nvGrpSpPr>
      <p:grpSpPr>
        <a:xfrm>
          <a:off x="0" y="0"/>
          <a:ext cx="0" cy="0"/>
          <a:chOff x="0" y="0"/>
          <a:chExt cx="0" cy="0"/>
        </a:xfrm>
      </p:grpSpPr>
      <p:sp>
        <p:nvSpPr>
          <p:cNvPr id="14338" name="Rectangle 1"/>
          <p:cNvSpPr>
            <a:spLocks noChangeArrowheads="1"/>
          </p:cNvSpPr>
          <p:nvPr/>
        </p:nvSpPr>
        <p:spPr bwMode="auto">
          <a:xfrm>
            <a:off x="528638" y="201613"/>
            <a:ext cx="8397875" cy="6467475"/>
          </a:xfrm>
          <a:prstGeom prst="rect">
            <a:avLst/>
          </a:prstGeom>
          <a:blipFill dpi="0" rotWithShape="0">
            <a:blip r:embed="rId13"/>
            <a:srcRect/>
            <a:tile tx="0" ty="0" sx="100000" sy="100000" flip="none" algn="tl"/>
          </a:blip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p>
        </p:txBody>
      </p:sp>
      <p:pic>
        <p:nvPicPr>
          <p:cNvPr id="14339"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50800"/>
            <a:ext cx="1181100" cy="4286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0" name="Rectangle 3"/>
          <p:cNvSpPr>
            <a:spLocks noChangeArrowheads="1"/>
          </p:cNvSpPr>
          <p:nvPr/>
        </p:nvSpPr>
        <p:spPr bwMode="auto">
          <a:xfrm>
            <a:off x="596900" y="4130675"/>
            <a:ext cx="1041400" cy="457200"/>
          </a:xfrm>
          <a:prstGeom prst="rect">
            <a:avLst/>
          </a:prstGeom>
          <a:blipFill dpi="0" rotWithShape="0">
            <a:blip r:embed="rId13"/>
            <a:srcRect/>
            <a:tile tx="0" ty="0" sx="100000" sy="100000" flip="none" algn="tl"/>
          </a:blip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p>
        </p:txBody>
      </p:sp>
      <p:pic>
        <p:nvPicPr>
          <p:cNvPr id="14341" name="Picture 4"/>
          <p:cNvPicPr>
            <a:picLocks noChangeAspect="1" noChangeArrowheads="1"/>
          </p:cNvPicPr>
          <p:nvPr/>
        </p:nvPicPr>
        <p:blipFill>
          <a:blip r:embed="rId14">
            <a:extLst>
              <a:ext uri="{28A0092B-C50C-407E-A947-70E740481C1C}">
                <a14:useLocalDpi xmlns:a14="http://schemas.microsoft.com/office/drawing/2010/main" val="0"/>
              </a:ext>
            </a:extLst>
          </a:blip>
          <a:srcRect t="39999"/>
          <a:stretch>
            <a:fillRect/>
          </a:stretch>
        </p:blipFill>
        <p:spPr bwMode="auto">
          <a:xfrm>
            <a:off x="0" y="4222750"/>
            <a:ext cx="1181100" cy="2571750"/>
          </a:xfrm>
          <a:prstGeom prst="rect">
            <a:avLst/>
          </a:prstGeom>
          <a:noFill/>
          <a:ln>
            <a:noFill/>
          </a:ln>
          <a:effectLst/>
          <a:extLst>
            <a:ext uri="{909E8E84-426E-40DD-AFC4-6F175D3DCCD1}">
              <a14:hiddenFill xmlns:a14="http://schemas.microsoft.com/office/drawing/2010/main">
                <a:blipFill dpi="0" rotWithShape="0">
                  <a:blip/>
                  <a:srcRect t="3999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2" name="Rectangle 5"/>
          <p:cNvSpPr>
            <a:spLocks noGrp="1" noChangeArrowheads="1"/>
          </p:cNvSpPr>
          <p:nvPr>
            <p:ph type="title"/>
          </p:nvPr>
        </p:nvSpPr>
        <p:spPr bwMode="auto">
          <a:xfrm>
            <a:off x="1066800" y="381000"/>
            <a:ext cx="7618413"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4343" name="Rectangle 6"/>
          <p:cNvSpPr>
            <a:spLocks noGrp="1" noChangeArrowheads="1"/>
          </p:cNvSpPr>
          <p:nvPr>
            <p:ph type="body" idx="1"/>
          </p:nvPr>
        </p:nvSpPr>
        <p:spPr bwMode="auto">
          <a:xfrm>
            <a:off x="1066800" y="1752600"/>
            <a:ext cx="76184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4344" name="Text Box 7"/>
          <p:cNvSpPr txBox="1">
            <a:spLocks noChangeArrowheads="1"/>
          </p:cNvSpPr>
          <p:nvPr/>
        </p:nvSpPr>
        <p:spPr bwMode="auto">
          <a:xfrm>
            <a:off x="1084263" y="60960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p>
        </p:txBody>
      </p:sp>
      <p:sp>
        <p:nvSpPr>
          <p:cNvPr id="14345" name="Text Box 8"/>
          <p:cNvSpPr txBox="1">
            <a:spLocks noChangeArrowheads="1"/>
          </p:cNvSpPr>
          <p:nvPr/>
        </p:nvSpPr>
        <p:spPr bwMode="auto">
          <a:xfrm>
            <a:off x="3522663" y="60960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p>
        </p:txBody>
      </p:sp>
      <p:sp>
        <p:nvSpPr>
          <p:cNvPr id="2" name="Rectangle 9"/>
          <p:cNvSpPr>
            <a:spLocks noGrp="1" noChangeArrowheads="1"/>
          </p:cNvSpPr>
          <p:nvPr>
            <p:ph type="sldNum"/>
          </p:nvPr>
        </p:nvSpPr>
        <p:spPr bwMode="auto">
          <a:xfrm>
            <a:off x="6951663" y="6096000"/>
            <a:ext cx="1903412"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hangingPunct="1">
              <a:spcBef>
                <a:spcPct val="0"/>
              </a:spcBef>
              <a:buClr>
                <a:srgbClr val="000000"/>
              </a:buClr>
              <a:buSzPct val="45000"/>
              <a:buFont typeface="Wingdings" panose="05000000000000000000" pitchFamily="2" charset="2"/>
              <a:buNone/>
              <a:tabLst>
                <a:tab pos="723900" algn="l"/>
                <a:tab pos="1447800" algn="l"/>
              </a:tabLst>
              <a:defRPr sz="1400" smtClean="0">
                <a:solidFill>
                  <a:srgbClr val="000000"/>
                </a:solidFill>
              </a:defRPr>
            </a:lvl1pPr>
          </a:lstStyle>
          <a:p>
            <a:pPr>
              <a:defRPr/>
            </a:pPr>
            <a:fld id="{B0ABED6B-5EB8-43B7-83F6-7CAA5379F4C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221304"/>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221304"/>
          </a:solidFill>
          <a:latin typeface="Times New Roman" pitchFamily="16" charset="0"/>
          <a:ea typeface="Lucida Sans Unicode" charset="0"/>
          <a:cs typeface="Lucida Sans Unicode"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221304"/>
          </a:solidFill>
          <a:latin typeface="Times New Roman" pitchFamily="16" charset="0"/>
          <a:ea typeface="Lucida Sans Unicode" charset="0"/>
          <a:cs typeface="Lucida Sans Unicode"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221304"/>
          </a:solidFill>
          <a:latin typeface="Times New Roman" pitchFamily="16" charset="0"/>
          <a:ea typeface="Lucida Sans Unicode" charset="0"/>
          <a:cs typeface="Lucida Sans Unicode"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221304"/>
          </a:solidFill>
          <a:latin typeface="Times New Roman" pitchFamily="16" charset="0"/>
          <a:ea typeface="Lucida Sans Unicode" charset="0"/>
          <a:cs typeface="Lucida Sans Unicode"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221304"/>
          </a:solidFill>
          <a:latin typeface="Times New Roman" pitchFamily="16" charset="0"/>
          <a:ea typeface="Lucida Sans Unicode" charset="0"/>
          <a:cs typeface="Lucida Sans Unicode"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221304"/>
          </a:solidFill>
          <a:latin typeface="Times New Roman" pitchFamily="16" charset="0"/>
          <a:ea typeface="Lucida Sans Unicode" charset="0"/>
          <a:cs typeface="Lucida Sans Unicode"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221304"/>
          </a:solidFill>
          <a:latin typeface="Times New Roman" pitchFamily="16" charset="0"/>
          <a:ea typeface="Lucida Sans Unicode" charset="0"/>
          <a:cs typeface="Lucida Sans Unicode"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221304"/>
          </a:solidFill>
          <a:latin typeface="Times New Roman" pitchFamily="16" charset="0"/>
          <a:ea typeface="Lucida Sans Unicode" charset="0"/>
          <a:cs typeface="Lucida Sans Unicode"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6B2300"/>
            </a:gs>
          </a:gsLst>
          <a:lin ang="5400000" scaled="1"/>
        </a:gradFill>
        <a:effectLst/>
      </p:bgPr>
    </p:bg>
    <p:spTree>
      <p:nvGrpSpPr>
        <p:cNvPr id="1" name=""/>
        <p:cNvGrpSpPr/>
        <p:nvPr/>
      </p:nvGrpSpPr>
      <p:grpSpPr>
        <a:xfrm>
          <a:off x="0" y="0"/>
          <a:ext cx="0" cy="0"/>
          <a:chOff x="0" y="0"/>
          <a:chExt cx="0" cy="0"/>
        </a:xfrm>
      </p:grpSpPr>
      <p:sp>
        <p:nvSpPr>
          <p:cNvPr id="15362" name="Freeform 1"/>
          <p:cNvSpPr>
            <a:spLocks noChangeArrowheads="1"/>
          </p:cNvSpPr>
          <p:nvPr/>
        </p:nvSpPr>
        <p:spPr bwMode="auto">
          <a:xfrm>
            <a:off x="3024188" y="46038"/>
            <a:ext cx="3144837" cy="1046162"/>
          </a:xfrm>
          <a:custGeom>
            <a:avLst/>
            <a:gdLst>
              <a:gd name="T0" fmla="*/ 2147483646 w 1981"/>
              <a:gd name="T1" fmla="*/ 2147483646 h 659"/>
              <a:gd name="T2" fmla="*/ 2147483646 w 1981"/>
              <a:gd name="T3" fmla="*/ 2147483646 h 659"/>
              <a:gd name="T4" fmla="*/ 2147483646 w 1981"/>
              <a:gd name="T5" fmla="*/ 2147483646 h 659"/>
              <a:gd name="T6" fmla="*/ 2147483646 w 1981"/>
              <a:gd name="T7" fmla="*/ 2147483646 h 659"/>
              <a:gd name="T8" fmla="*/ 2147483646 w 1981"/>
              <a:gd name="T9" fmla="*/ 2147483646 h 659"/>
              <a:gd name="T10" fmla="*/ 2147483646 w 1981"/>
              <a:gd name="T11" fmla="*/ 2147483646 h 659"/>
              <a:gd name="T12" fmla="*/ 2147483646 w 1981"/>
              <a:gd name="T13" fmla="*/ 2147483646 h 659"/>
              <a:gd name="T14" fmla="*/ 2147483646 w 1981"/>
              <a:gd name="T15" fmla="*/ 2147483646 h 659"/>
              <a:gd name="T16" fmla="*/ 2147483646 w 1981"/>
              <a:gd name="T17" fmla="*/ 2147483646 h 659"/>
              <a:gd name="T18" fmla="*/ 2147483646 w 1981"/>
              <a:gd name="T19" fmla="*/ 0 h 659"/>
              <a:gd name="T20" fmla="*/ 2147483646 w 1981"/>
              <a:gd name="T21" fmla="*/ 2147483646 h 659"/>
              <a:gd name="T22" fmla="*/ 2147483646 w 1981"/>
              <a:gd name="T23" fmla="*/ 2147483646 h 659"/>
              <a:gd name="T24" fmla="*/ 2147483646 w 1981"/>
              <a:gd name="T25" fmla="*/ 2147483646 h 659"/>
              <a:gd name="T26" fmla="*/ 2147483646 w 1981"/>
              <a:gd name="T27" fmla="*/ 2147483646 h 659"/>
              <a:gd name="T28" fmla="*/ 2147483646 w 1981"/>
              <a:gd name="T29" fmla="*/ 2147483646 h 659"/>
              <a:gd name="T30" fmla="*/ 2147483646 w 1981"/>
              <a:gd name="T31" fmla="*/ 2147483646 h 659"/>
              <a:gd name="T32" fmla="*/ 2147483646 w 1981"/>
              <a:gd name="T33" fmla="*/ 2147483646 h 659"/>
              <a:gd name="T34" fmla="*/ 2147483646 w 1981"/>
              <a:gd name="T35" fmla="*/ 2147483646 h 659"/>
              <a:gd name="T36" fmla="*/ 2147483646 w 1981"/>
              <a:gd name="T37" fmla="*/ 2147483646 h 659"/>
              <a:gd name="T38" fmla="*/ 2147483646 w 1981"/>
              <a:gd name="T39" fmla="*/ 2147483646 h 659"/>
              <a:gd name="T40" fmla="*/ 2147483646 w 1981"/>
              <a:gd name="T41" fmla="*/ 2147483646 h 659"/>
              <a:gd name="T42" fmla="*/ 2147483646 w 1981"/>
              <a:gd name="T43" fmla="*/ 2147483646 h 659"/>
              <a:gd name="T44" fmla="*/ 2147483646 w 1981"/>
              <a:gd name="T45" fmla="*/ 2147483646 h 659"/>
              <a:gd name="T46" fmla="*/ 2147483646 w 1981"/>
              <a:gd name="T47" fmla="*/ 2147483646 h 659"/>
              <a:gd name="T48" fmla="*/ 2147483646 w 1981"/>
              <a:gd name="T49" fmla="*/ 2147483646 h 659"/>
              <a:gd name="T50" fmla="*/ 2147483646 w 1981"/>
              <a:gd name="T51" fmla="*/ 2147483646 h 659"/>
              <a:gd name="T52" fmla="*/ 2147483646 w 1981"/>
              <a:gd name="T53" fmla="*/ 2147483646 h 659"/>
              <a:gd name="T54" fmla="*/ 2147483646 w 1981"/>
              <a:gd name="T55" fmla="*/ 2147483646 h 659"/>
              <a:gd name="T56" fmla="*/ 0 w 1981"/>
              <a:gd name="T57" fmla="*/ 2147483646 h 659"/>
              <a:gd name="T58" fmla="*/ 0 w 1981"/>
              <a:gd name="T59" fmla="*/ 2147483646 h 659"/>
              <a:gd name="T60" fmla="*/ 0 w 1981"/>
              <a:gd name="T61" fmla="*/ 2147483646 h 659"/>
              <a:gd name="T62" fmla="*/ 2147483646 w 1981"/>
              <a:gd name="T63" fmla="*/ 2147483646 h 659"/>
              <a:gd name="T64" fmla="*/ 2147483646 w 1981"/>
              <a:gd name="T65" fmla="*/ 2147483646 h 659"/>
              <a:gd name="T66" fmla="*/ 2147483646 w 1981"/>
              <a:gd name="T67" fmla="*/ 2147483646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81"/>
              <a:gd name="T103" fmla="*/ 0 h 659"/>
              <a:gd name="T104" fmla="*/ 1981 w 1981"/>
              <a:gd name="T105" fmla="*/ 659 h 6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363" name="Oval 2"/>
          <p:cNvSpPr>
            <a:spLocks noChangeArrowheads="1"/>
          </p:cNvSpPr>
          <p:nvPr/>
        </p:nvSpPr>
        <p:spPr bwMode="auto">
          <a:xfrm>
            <a:off x="4003675" y="57150"/>
            <a:ext cx="1217613" cy="1079500"/>
          </a:xfrm>
          <a:prstGeom prst="ellipse">
            <a:avLst/>
          </a:prstGeom>
          <a:gradFill rotWithShape="0">
            <a:gsLst>
              <a:gs pos="0">
                <a:srgbClr val="FFFFFF"/>
              </a:gs>
              <a:gs pos="100000">
                <a:srgbClr val="00CCFF"/>
              </a:gs>
            </a:gsLst>
            <a:path path="shape">
              <a:fillToRect l="50000" t="50000" r="50000" b="50000"/>
            </a:path>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p>
        </p:txBody>
      </p:sp>
      <p:sp>
        <p:nvSpPr>
          <p:cNvPr id="15364" name="Freeform 3"/>
          <p:cNvSpPr>
            <a:spLocks noChangeArrowheads="1"/>
          </p:cNvSpPr>
          <p:nvPr/>
        </p:nvSpPr>
        <p:spPr bwMode="auto">
          <a:xfrm>
            <a:off x="3022600" y="684213"/>
            <a:ext cx="3146425" cy="485775"/>
          </a:xfrm>
          <a:custGeom>
            <a:avLst/>
            <a:gdLst>
              <a:gd name="T0" fmla="*/ 2147483646 w 1982"/>
              <a:gd name="T1" fmla="*/ 2147483646 h 306"/>
              <a:gd name="T2" fmla="*/ 2147483646 w 1982"/>
              <a:gd name="T3" fmla="*/ 2147483646 h 306"/>
              <a:gd name="T4" fmla="*/ 2147483646 w 1982"/>
              <a:gd name="T5" fmla="*/ 2147483646 h 306"/>
              <a:gd name="T6" fmla="*/ 2147483646 w 1982"/>
              <a:gd name="T7" fmla="*/ 2147483646 h 306"/>
              <a:gd name="T8" fmla="*/ 2147483646 w 1982"/>
              <a:gd name="T9" fmla="*/ 2147483646 h 306"/>
              <a:gd name="T10" fmla="*/ 2147483646 w 1982"/>
              <a:gd name="T11" fmla="*/ 2147483646 h 306"/>
              <a:gd name="T12" fmla="*/ 2147483646 w 1982"/>
              <a:gd name="T13" fmla="*/ 2147483646 h 306"/>
              <a:gd name="T14" fmla="*/ 2147483646 w 1982"/>
              <a:gd name="T15" fmla="*/ 2147483646 h 306"/>
              <a:gd name="T16" fmla="*/ 2147483646 w 1982"/>
              <a:gd name="T17" fmla="*/ 2147483646 h 306"/>
              <a:gd name="T18" fmla="*/ 2147483646 w 1982"/>
              <a:gd name="T19" fmla="*/ 2147483646 h 306"/>
              <a:gd name="T20" fmla="*/ 2147483646 w 1982"/>
              <a:gd name="T21" fmla="*/ 2147483646 h 306"/>
              <a:gd name="T22" fmla="*/ 2147483646 w 1982"/>
              <a:gd name="T23" fmla="*/ 2147483646 h 306"/>
              <a:gd name="T24" fmla="*/ 2147483646 w 1982"/>
              <a:gd name="T25" fmla="*/ 2147483646 h 306"/>
              <a:gd name="T26" fmla="*/ 2147483646 w 1982"/>
              <a:gd name="T27" fmla="*/ 2147483646 h 306"/>
              <a:gd name="T28" fmla="*/ 2147483646 w 1982"/>
              <a:gd name="T29" fmla="*/ 2147483646 h 306"/>
              <a:gd name="T30" fmla="*/ 2147483646 w 1982"/>
              <a:gd name="T31" fmla="*/ 2147483646 h 306"/>
              <a:gd name="T32" fmla="*/ 2147483646 w 1982"/>
              <a:gd name="T33" fmla="*/ 2147483646 h 306"/>
              <a:gd name="T34" fmla="*/ 2147483646 w 1982"/>
              <a:gd name="T35" fmla="*/ 2147483646 h 306"/>
              <a:gd name="T36" fmla="*/ 2147483646 w 1982"/>
              <a:gd name="T37" fmla="*/ 2147483646 h 306"/>
              <a:gd name="T38" fmla="*/ 2147483646 w 1982"/>
              <a:gd name="T39" fmla="*/ 2147483646 h 306"/>
              <a:gd name="T40" fmla="*/ 2147483646 w 1982"/>
              <a:gd name="T41" fmla="*/ 2147483646 h 306"/>
              <a:gd name="T42" fmla="*/ 2147483646 w 1982"/>
              <a:gd name="T43" fmla="*/ 2147483646 h 306"/>
              <a:gd name="T44" fmla="*/ 2147483646 w 1982"/>
              <a:gd name="T45" fmla="*/ 2147483646 h 306"/>
              <a:gd name="T46" fmla="*/ 2147483646 w 1982"/>
              <a:gd name="T47" fmla="*/ 2147483646 h 306"/>
              <a:gd name="T48" fmla="*/ 2147483646 w 1982"/>
              <a:gd name="T49" fmla="*/ 2147483646 h 306"/>
              <a:gd name="T50" fmla="*/ 2147483646 w 1982"/>
              <a:gd name="T51" fmla="*/ 2147483646 h 306"/>
              <a:gd name="T52" fmla="*/ 2147483646 w 1982"/>
              <a:gd name="T53" fmla="*/ 2147483646 h 306"/>
              <a:gd name="T54" fmla="*/ 2147483646 w 1982"/>
              <a:gd name="T55" fmla="*/ 2147483646 h 306"/>
              <a:gd name="T56" fmla="*/ 2147483646 w 1982"/>
              <a:gd name="T57" fmla="*/ 0 h 306"/>
              <a:gd name="T58" fmla="*/ 2147483646 w 1982"/>
              <a:gd name="T59" fmla="*/ 2147483646 h 306"/>
              <a:gd name="T60" fmla="*/ 2147483646 w 1982"/>
              <a:gd name="T61" fmla="*/ 2147483646 h 306"/>
              <a:gd name="T62" fmla="*/ 2147483646 w 1982"/>
              <a:gd name="T63" fmla="*/ 2147483646 h 306"/>
              <a:gd name="T64" fmla="*/ 2147483646 w 1982"/>
              <a:gd name="T65" fmla="*/ 2147483646 h 306"/>
              <a:gd name="T66" fmla="*/ 2147483646 w 1982"/>
              <a:gd name="T67" fmla="*/ 2147483646 h 306"/>
              <a:gd name="T68" fmla="*/ 2147483646 w 1982"/>
              <a:gd name="T69" fmla="*/ 2147483646 h 306"/>
              <a:gd name="T70" fmla="*/ 0 w 1982"/>
              <a:gd name="T71" fmla="*/ 2147483646 h 306"/>
              <a:gd name="T72" fmla="*/ 2147483646 w 1982"/>
              <a:gd name="T73" fmla="*/ 2147483646 h 306"/>
              <a:gd name="T74" fmla="*/ 2147483646 w 1982"/>
              <a:gd name="T75" fmla="*/ 2147483646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82"/>
              <a:gd name="T115" fmla="*/ 0 h 306"/>
              <a:gd name="T116" fmla="*/ 1982 w 1982"/>
              <a:gd name="T117" fmla="*/ 306 h 30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365" name="Freeform 4"/>
          <p:cNvSpPr>
            <a:spLocks noChangeArrowheads="1"/>
          </p:cNvSpPr>
          <p:nvPr/>
        </p:nvSpPr>
        <p:spPr bwMode="auto">
          <a:xfrm>
            <a:off x="3022600" y="771525"/>
            <a:ext cx="3146425" cy="490538"/>
          </a:xfrm>
          <a:custGeom>
            <a:avLst/>
            <a:gdLst>
              <a:gd name="T0" fmla="*/ 2147483646 w 1982"/>
              <a:gd name="T1" fmla="*/ 2147483646 h 309"/>
              <a:gd name="T2" fmla="*/ 2147483646 w 1982"/>
              <a:gd name="T3" fmla="*/ 2147483646 h 309"/>
              <a:gd name="T4" fmla="*/ 2147483646 w 1982"/>
              <a:gd name="T5" fmla="*/ 2147483646 h 309"/>
              <a:gd name="T6" fmla="*/ 2147483646 w 1982"/>
              <a:gd name="T7" fmla="*/ 2147483646 h 309"/>
              <a:gd name="T8" fmla="*/ 2147483646 w 1982"/>
              <a:gd name="T9" fmla="*/ 2147483646 h 309"/>
              <a:gd name="T10" fmla="*/ 2147483646 w 1982"/>
              <a:gd name="T11" fmla="*/ 2147483646 h 309"/>
              <a:gd name="T12" fmla="*/ 2147483646 w 1982"/>
              <a:gd name="T13" fmla="*/ 2147483646 h 309"/>
              <a:gd name="T14" fmla="*/ 2147483646 w 1982"/>
              <a:gd name="T15" fmla="*/ 2147483646 h 309"/>
              <a:gd name="T16" fmla="*/ 2147483646 w 1982"/>
              <a:gd name="T17" fmla="*/ 2147483646 h 309"/>
              <a:gd name="T18" fmla="*/ 2147483646 w 1982"/>
              <a:gd name="T19" fmla="*/ 2147483646 h 309"/>
              <a:gd name="T20" fmla="*/ 2147483646 w 1982"/>
              <a:gd name="T21" fmla="*/ 2147483646 h 309"/>
              <a:gd name="T22" fmla="*/ 2147483646 w 1982"/>
              <a:gd name="T23" fmla="*/ 0 h 309"/>
              <a:gd name="T24" fmla="*/ 2147483646 w 1982"/>
              <a:gd name="T25" fmla="*/ 2147483646 h 309"/>
              <a:gd name="T26" fmla="*/ 2147483646 w 1982"/>
              <a:gd name="T27" fmla="*/ 2147483646 h 309"/>
              <a:gd name="T28" fmla="*/ 2147483646 w 1982"/>
              <a:gd name="T29" fmla="*/ 2147483646 h 309"/>
              <a:gd name="T30" fmla="*/ 2147483646 w 1982"/>
              <a:gd name="T31" fmla="*/ 2147483646 h 309"/>
              <a:gd name="T32" fmla="*/ 2147483646 w 1982"/>
              <a:gd name="T33" fmla="*/ 2147483646 h 309"/>
              <a:gd name="T34" fmla="*/ 2147483646 w 1982"/>
              <a:gd name="T35" fmla="*/ 2147483646 h 309"/>
              <a:gd name="T36" fmla="*/ 2147483646 w 1982"/>
              <a:gd name="T37" fmla="*/ 2147483646 h 309"/>
              <a:gd name="T38" fmla="*/ 2147483646 w 1982"/>
              <a:gd name="T39" fmla="*/ 2147483646 h 309"/>
              <a:gd name="T40" fmla="*/ 2147483646 w 1982"/>
              <a:gd name="T41" fmla="*/ 2147483646 h 309"/>
              <a:gd name="T42" fmla="*/ 2147483646 w 1982"/>
              <a:gd name="T43" fmla="*/ 2147483646 h 309"/>
              <a:gd name="T44" fmla="*/ 2147483646 w 1982"/>
              <a:gd name="T45" fmla="*/ 2147483646 h 309"/>
              <a:gd name="T46" fmla="*/ 2147483646 w 1982"/>
              <a:gd name="T47" fmla="*/ 2147483646 h 309"/>
              <a:gd name="T48" fmla="*/ 2147483646 w 1982"/>
              <a:gd name="T49" fmla="*/ 2147483646 h 309"/>
              <a:gd name="T50" fmla="*/ 2147483646 w 1982"/>
              <a:gd name="T51" fmla="*/ 2147483646 h 309"/>
              <a:gd name="T52" fmla="*/ 2147483646 w 1982"/>
              <a:gd name="T53" fmla="*/ 2147483646 h 309"/>
              <a:gd name="T54" fmla="*/ 2147483646 w 1982"/>
              <a:gd name="T55" fmla="*/ 2147483646 h 309"/>
              <a:gd name="T56" fmla="*/ 2147483646 w 1982"/>
              <a:gd name="T57" fmla="*/ 2147483646 h 309"/>
              <a:gd name="T58" fmla="*/ 2147483646 w 1982"/>
              <a:gd name="T59" fmla="*/ 2147483646 h 309"/>
              <a:gd name="T60" fmla="*/ 2147483646 w 1982"/>
              <a:gd name="T61" fmla="*/ 2147483646 h 309"/>
              <a:gd name="T62" fmla="*/ 2147483646 w 1982"/>
              <a:gd name="T63" fmla="*/ 2147483646 h 309"/>
              <a:gd name="T64" fmla="*/ 2147483646 w 1982"/>
              <a:gd name="T65" fmla="*/ 2147483646 h 309"/>
              <a:gd name="T66" fmla="*/ 2147483646 w 1982"/>
              <a:gd name="T67" fmla="*/ 2147483646 h 309"/>
              <a:gd name="T68" fmla="*/ 2147483646 w 1982"/>
              <a:gd name="T69" fmla="*/ 2147483646 h 309"/>
              <a:gd name="T70" fmla="*/ 2147483646 w 1982"/>
              <a:gd name="T71" fmla="*/ 2147483646 h 309"/>
              <a:gd name="T72" fmla="*/ 2147483646 w 1982"/>
              <a:gd name="T73" fmla="*/ 2147483646 h 309"/>
              <a:gd name="T74" fmla="*/ 2147483646 w 1982"/>
              <a:gd name="T75" fmla="*/ 2147483646 h 309"/>
              <a:gd name="T76" fmla="*/ 2147483646 w 1982"/>
              <a:gd name="T77" fmla="*/ 2147483646 h 309"/>
              <a:gd name="T78" fmla="*/ 2147483646 w 1982"/>
              <a:gd name="T79" fmla="*/ 2147483646 h 309"/>
              <a:gd name="T80" fmla="*/ 2147483646 w 1982"/>
              <a:gd name="T81" fmla="*/ 2147483646 h 309"/>
              <a:gd name="T82" fmla="*/ 2147483646 w 1982"/>
              <a:gd name="T83" fmla="*/ 2147483646 h 309"/>
              <a:gd name="T84" fmla="*/ 2147483646 w 1982"/>
              <a:gd name="T85" fmla="*/ 2147483646 h 309"/>
              <a:gd name="T86" fmla="*/ 2147483646 w 1982"/>
              <a:gd name="T87" fmla="*/ 2147483646 h 309"/>
              <a:gd name="T88" fmla="*/ 2147483646 w 1982"/>
              <a:gd name="T89" fmla="*/ 2147483646 h 309"/>
              <a:gd name="T90" fmla="*/ 2147483646 w 1982"/>
              <a:gd name="T91" fmla="*/ 2147483646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982"/>
              <a:gd name="T139" fmla="*/ 0 h 309"/>
              <a:gd name="T140" fmla="*/ 1982 w 1982"/>
              <a:gd name="T141" fmla="*/ 309 h 30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000000"/>
              </a:gs>
              <a:gs pos="100000">
                <a:srgbClr val="CC66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366" name="Freeform 5"/>
          <p:cNvSpPr>
            <a:spLocks noChangeArrowheads="1"/>
          </p:cNvSpPr>
          <p:nvPr/>
        </p:nvSpPr>
        <p:spPr bwMode="auto">
          <a:xfrm>
            <a:off x="3044825" y="850900"/>
            <a:ext cx="3086100" cy="365125"/>
          </a:xfrm>
          <a:custGeom>
            <a:avLst/>
            <a:gdLst>
              <a:gd name="T0" fmla="*/ 2147483646 w 1944"/>
              <a:gd name="T1" fmla="*/ 2147483646 h 230"/>
              <a:gd name="T2" fmla="*/ 2147483646 w 1944"/>
              <a:gd name="T3" fmla="*/ 2147483646 h 230"/>
              <a:gd name="T4" fmla="*/ 2147483646 w 1944"/>
              <a:gd name="T5" fmla="*/ 2147483646 h 230"/>
              <a:gd name="T6" fmla="*/ 2147483646 w 1944"/>
              <a:gd name="T7" fmla="*/ 2147483646 h 230"/>
              <a:gd name="T8" fmla="*/ 2147483646 w 1944"/>
              <a:gd name="T9" fmla="*/ 2147483646 h 230"/>
              <a:gd name="T10" fmla="*/ 0 w 1944"/>
              <a:gd name="T11" fmla="*/ 2147483646 h 230"/>
              <a:gd name="T12" fmla="*/ 2147483646 w 1944"/>
              <a:gd name="T13" fmla="*/ 2147483646 h 230"/>
              <a:gd name="T14" fmla="*/ 2147483646 w 1944"/>
              <a:gd name="T15" fmla="*/ 2147483646 h 230"/>
              <a:gd name="T16" fmla="*/ 2147483646 w 1944"/>
              <a:gd name="T17" fmla="*/ 2147483646 h 230"/>
              <a:gd name="T18" fmla="*/ 2147483646 w 1944"/>
              <a:gd name="T19" fmla="*/ 2147483646 h 230"/>
              <a:gd name="T20" fmla="*/ 2147483646 w 1944"/>
              <a:gd name="T21" fmla="*/ 2147483646 h 230"/>
              <a:gd name="T22" fmla="*/ 2147483646 w 1944"/>
              <a:gd name="T23" fmla="*/ 2147483646 h 230"/>
              <a:gd name="T24" fmla="*/ 2147483646 w 1944"/>
              <a:gd name="T25" fmla="*/ 2147483646 h 230"/>
              <a:gd name="T26" fmla="*/ 2147483646 w 1944"/>
              <a:gd name="T27" fmla="*/ 2147483646 h 230"/>
              <a:gd name="T28" fmla="*/ 2147483646 w 1944"/>
              <a:gd name="T29" fmla="*/ 2147483646 h 230"/>
              <a:gd name="T30" fmla="*/ 2147483646 w 1944"/>
              <a:gd name="T31" fmla="*/ 2147483646 h 230"/>
              <a:gd name="T32" fmla="*/ 2147483646 w 1944"/>
              <a:gd name="T33" fmla="*/ 2147483646 h 230"/>
              <a:gd name="T34" fmla="*/ 2147483646 w 1944"/>
              <a:gd name="T35" fmla="*/ 2147483646 h 230"/>
              <a:gd name="T36" fmla="*/ 2147483646 w 1944"/>
              <a:gd name="T37" fmla="*/ 2147483646 h 230"/>
              <a:gd name="T38" fmla="*/ 2147483646 w 1944"/>
              <a:gd name="T39" fmla="*/ 2147483646 h 230"/>
              <a:gd name="T40" fmla="*/ 2147483646 w 1944"/>
              <a:gd name="T41" fmla="*/ 2147483646 h 230"/>
              <a:gd name="T42" fmla="*/ 2147483646 w 1944"/>
              <a:gd name="T43" fmla="*/ 2147483646 h 230"/>
              <a:gd name="T44" fmla="*/ 2147483646 w 1944"/>
              <a:gd name="T45" fmla="*/ 2147483646 h 230"/>
              <a:gd name="T46" fmla="*/ 2147483646 w 1944"/>
              <a:gd name="T47" fmla="*/ 2147483646 h 230"/>
              <a:gd name="T48" fmla="*/ 2147483646 w 1944"/>
              <a:gd name="T49" fmla="*/ 2147483646 h 230"/>
              <a:gd name="T50" fmla="*/ 2147483646 w 1944"/>
              <a:gd name="T51" fmla="*/ 2147483646 h 230"/>
              <a:gd name="T52" fmla="*/ 2147483646 w 1944"/>
              <a:gd name="T53" fmla="*/ 2147483646 h 230"/>
              <a:gd name="T54" fmla="*/ 2147483646 w 1944"/>
              <a:gd name="T55" fmla="*/ 2147483646 h 230"/>
              <a:gd name="T56" fmla="*/ 2147483646 w 1944"/>
              <a:gd name="T57" fmla="*/ 2147483646 h 230"/>
              <a:gd name="T58" fmla="*/ 2147483646 w 1944"/>
              <a:gd name="T59" fmla="*/ 2147483646 h 230"/>
              <a:gd name="T60" fmla="*/ 2147483646 w 1944"/>
              <a:gd name="T61" fmla="*/ 2147483646 h 230"/>
              <a:gd name="T62" fmla="*/ 2147483646 w 1944"/>
              <a:gd name="T63" fmla="*/ 2147483646 h 230"/>
              <a:gd name="T64" fmla="*/ 2147483646 w 1944"/>
              <a:gd name="T65" fmla="*/ 2147483646 h 230"/>
              <a:gd name="T66" fmla="*/ 2147483646 w 1944"/>
              <a:gd name="T67" fmla="*/ 2147483646 h 230"/>
              <a:gd name="T68" fmla="*/ 2147483646 w 1944"/>
              <a:gd name="T69" fmla="*/ 2147483646 h 230"/>
              <a:gd name="T70" fmla="*/ 2147483646 w 1944"/>
              <a:gd name="T71" fmla="*/ 2147483646 h 230"/>
              <a:gd name="T72" fmla="*/ 2147483646 w 1944"/>
              <a:gd name="T73" fmla="*/ 2147483646 h 230"/>
              <a:gd name="T74" fmla="*/ 2147483646 w 1944"/>
              <a:gd name="T75" fmla="*/ 2147483646 h 230"/>
              <a:gd name="T76" fmla="*/ 2147483646 w 1944"/>
              <a:gd name="T77" fmla="*/ 2147483646 h 230"/>
              <a:gd name="T78" fmla="*/ 2147483646 w 1944"/>
              <a:gd name="T79" fmla="*/ 2147483646 h 230"/>
              <a:gd name="T80" fmla="*/ 2147483646 w 1944"/>
              <a:gd name="T81" fmla="*/ 2147483646 h 230"/>
              <a:gd name="T82" fmla="*/ 2147483646 w 1944"/>
              <a:gd name="T83" fmla="*/ 2147483646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944"/>
              <a:gd name="T127" fmla="*/ 0 h 230"/>
              <a:gd name="T128" fmla="*/ 1944 w 1944"/>
              <a:gd name="T129" fmla="*/ 230 h 23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rgbClr val="0000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367" name="Freeform 6"/>
          <p:cNvSpPr>
            <a:spLocks noChangeArrowheads="1"/>
          </p:cNvSpPr>
          <p:nvPr/>
        </p:nvSpPr>
        <p:spPr bwMode="auto">
          <a:xfrm>
            <a:off x="5057775" y="358775"/>
            <a:ext cx="193675" cy="649288"/>
          </a:xfrm>
          <a:custGeom>
            <a:avLst/>
            <a:gdLst>
              <a:gd name="T0" fmla="*/ 2147483646 w 122"/>
              <a:gd name="T1" fmla="*/ 2147483646 h 409"/>
              <a:gd name="T2" fmla="*/ 2147483646 w 122"/>
              <a:gd name="T3" fmla="*/ 2147483646 h 409"/>
              <a:gd name="T4" fmla="*/ 2147483646 w 122"/>
              <a:gd name="T5" fmla="*/ 2147483646 h 409"/>
              <a:gd name="T6" fmla="*/ 2147483646 w 122"/>
              <a:gd name="T7" fmla="*/ 2147483646 h 409"/>
              <a:gd name="T8" fmla="*/ 2147483646 w 122"/>
              <a:gd name="T9" fmla="*/ 2147483646 h 409"/>
              <a:gd name="T10" fmla="*/ 2147483646 w 122"/>
              <a:gd name="T11" fmla="*/ 2147483646 h 409"/>
              <a:gd name="T12" fmla="*/ 2147483646 w 122"/>
              <a:gd name="T13" fmla="*/ 2147483646 h 409"/>
              <a:gd name="T14" fmla="*/ 2147483646 w 122"/>
              <a:gd name="T15" fmla="*/ 2147483646 h 409"/>
              <a:gd name="T16" fmla="*/ 2147483646 w 122"/>
              <a:gd name="T17" fmla="*/ 2147483646 h 409"/>
              <a:gd name="T18" fmla="*/ 2147483646 w 122"/>
              <a:gd name="T19" fmla="*/ 2147483646 h 409"/>
              <a:gd name="T20" fmla="*/ 2147483646 w 122"/>
              <a:gd name="T21" fmla="*/ 2147483646 h 409"/>
              <a:gd name="T22" fmla="*/ 2147483646 w 122"/>
              <a:gd name="T23" fmla="*/ 2147483646 h 409"/>
              <a:gd name="T24" fmla="*/ 2147483646 w 122"/>
              <a:gd name="T25" fmla="*/ 2147483646 h 409"/>
              <a:gd name="T26" fmla="*/ 0 w 122"/>
              <a:gd name="T27" fmla="*/ 2147483646 h 409"/>
              <a:gd name="T28" fmla="*/ 2147483646 w 122"/>
              <a:gd name="T29" fmla="*/ 2147483646 h 409"/>
              <a:gd name="T30" fmla="*/ 2147483646 w 122"/>
              <a:gd name="T31" fmla="*/ 2147483646 h 409"/>
              <a:gd name="T32" fmla="*/ 2147483646 w 122"/>
              <a:gd name="T33" fmla="*/ 2147483646 h 409"/>
              <a:gd name="T34" fmla="*/ 2147483646 w 122"/>
              <a:gd name="T35" fmla="*/ 2147483646 h 409"/>
              <a:gd name="T36" fmla="*/ 2147483646 w 122"/>
              <a:gd name="T37" fmla="*/ 2147483646 h 409"/>
              <a:gd name="T38" fmla="*/ 2147483646 w 122"/>
              <a:gd name="T39" fmla="*/ 2147483646 h 409"/>
              <a:gd name="T40" fmla="*/ 2147483646 w 122"/>
              <a:gd name="T41" fmla="*/ 2147483646 h 409"/>
              <a:gd name="T42" fmla="*/ 2147483646 w 122"/>
              <a:gd name="T43" fmla="*/ 2147483646 h 409"/>
              <a:gd name="T44" fmla="*/ 2147483646 w 122"/>
              <a:gd name="T45" fmla="*/ 2147483646 h 409"/>
              <a:gd name="T46" fmla="*/ 2147483646 w 122"/>
              <a:gd name="T47" fmla="*/ 2147483646 h 409"/>
              <a:gd name="T48" fmla="*/ 2147483646 w 122"/>
              <a:gd name="T49" fmla="*/ 0 h 409"/>
              <a:gd name="T50" fmla="*/ 2147483646 w 122"/>
              <a:gd name="T51" fmla="*/ 2147483646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2"/>
              <a:gd name="T79" fmla="*/ 0 h 409"/>
              <a:gd name="T80" fmla="*/ 122 w 122"/>
              <a:gd name="T81" fmla="*/ 409 h 40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368" name="Freeform 7"/>
          <p:cNvSpPr>
            <a:spLocks noChangeArrowheads="1"/>
          </p:cNvSpPr>
          <p:nvPr/>
        </p:nvSpPr>
        <p:spPr bwMode="auto">
          <a:xfrm>
            <a:off x="3052763" y="4763"/>
            <a:ext cx="3092450" cy="642937"/>
          </a:xfrm>
          <a:custGeom>
            <a:avLst/>
            <a:gdLst>
              <a:gd name="T0" fmla="*/ 0 w 1948"/>
              <a:gd name="T1" fmla="*/ 2147483646 h 405"/>
              <a:gd name="T2" fmla="*/ 2147483646 w 1948"/>
              <a:gd name="T3" fmla="*/ 2147483646 h 405"/>
              <a:gd name="T4" fmla="*/ 2147483646 w 1948"/>
              <a:gd name="T5" fmla="*/ 2147483646 h 405"/>
              <a:gd name="T6" fmla="*/ 2147483646 w 1948"/>
              <a:gd name="T7" fmla="*/ 2147483646 h 405"/>
              <a:gd name="T8" fmla="*/ 2147483646 w 1948"/>
              <a:gd name="T9" fmla="*/ 2147483646 h 405"/>
              <a:gd name="T10" fmla="*/ 2147483646 w 1948"/>
              <a:gd name="T11" fmla="*/ 2147483646 h 405"/>
              <a:gd name="T12" fmla="*/ 2147483646 w 1948"/>
              <a:gd name="T13" fmla="*/ 2147483646 h 405"/>
              <a:gd name="T14" fmla="*/ 2147483646 w 1948"/>
              <a:gd name="T15" fmla="*/ 2147483646 h 405"/>
              <a:gd name="T16" fmla="*/ 2147483646 w 1948"/>
              <a:gd name="T17" fmla="*/ 2147483646 h 405"/>
              <a:gd name="T18" fmla="*/ 2147483646 w 1948"/>
              <a:gd name="T19" fmla="*/ 2147483646 h 405"/>
              <a:gd name="T20" fmla="*/ 2147483646 w 1948"/>
              <a:gd name="T21" fmla="*/ 2147483646 h 405"/>
              <a:gd name="T22" fmla="*/ 2147483646 w 1948"/>
              <a:gd name="T23" fmla="*/ 2147483646 h 405"/>
              <a:gd name="T24" fmla="*/ 2147483646 w 1948"/>
              <a:gd name="T25" fmla="*/ 2147483646 h 405"/>
              <a:gd name="T26" fmla="*/ 2147483646 w 1948"/>
              <a:gd name="T27" fmla="*/ 2147483646 h 405"/>
              <a:gd name="T28" fmla="*/ 2147483646 w 1948"/>
              <a:gd name="T29" fmla="*/ 2147483646 h 405"/>
              <a:gd name="T30" fmla="*/ 2147483646 w 1948"/>
              <a:gd name="T31" fmla="*/ 2147483646 h 405"/>
              <a:gd name="T32" fmla="*/ 2147483646 w 1948"/>
              <a:gd name="T33" fmla="*/ 2147483646 h 405"/>
              <a:gd name="T34" fmla="*/ 2147483646 w 1948"/>
              <a:gd name="T35" fmla="*/ 2147483646 h 405"/>
              <a:gd name="T36" fmla="*/ 2147483646 w 1948"/>
              <a:gd name="T37" fmla="*/ 2147483646 h 405"/>
              <a:gd name="T38" fmla="*/ 2147483646 w 1948"/>
              <a:gd name="T39" fmla="*/ 2147483646 h 405"/>
              <a:gd name="T40" fmla="*/ 2147483646 w 1948"/>
              <a:gd name="T41" fmla="*/ 2147483646 h 405"/>
              <a:gd name="T42" fmla="*/ 2147483646 w 1948"/>
              <a:gd name="T43" fmla="*/ 2147483646 h 405"/>
              <a:gd name="T44" fmla="*/ 2147483646 w 1948"/>
              <a:gd name="T45" fmla="*/ 2147483646 h 405"/>
              <a:gd name="T46" fmla="*/ 2147483646 w 1948"/>
              <a:gd name="T47" fmla="*/ 2147483646 h 405"/>
              <a:gd name="T48" fmla="*/ 2147483646 w 1948"/>
              <a:gd name="T49" fmla="*/ 2147483646 h 405"/>
              <a:gd name="T50" fmla="*/ 2147483646 w 1948"/>
              <a:gd name="T51" fmla="*/ 2147483646 h 405"/>
              <a:gd name="T52" fmla="*/ 2147483646 w 1948"/>
              <a:gd name="T53" fmla="*/ 2147483646 h 405"/>
              <a:gd name="T54" fmla="*/ 2147483646 w 1948"/>
              <a:gd name="T55" fmla="*/ 2147483646 h 405"/>
              <a:gd name="T56" fmla="*/ 2147483646 w 1948"/>
              <a:gd name="T57" fmla="*/ 2147483646 h 405"/>
              <a:gd name="T58" fmla="*/ 2147483646 w 1948"/>
              <a:gd name="T59" fmla="*/ 2147483646 h 405"/>
              <a:gd name="T60" fmla="*/ 2147483646 w 1948"/>
              <a:gd name="T61" fmla="*/ 2147483646 h 405"/>
              <a:gd name="T62" fmla="*/ 2147483646 w 1948"/>
              <a:gd name="T63" fmla="*/ 2147483646 h 405"/>
              <a:gd name="T64" fmla="*/ 2147483646 w 1948"/>
              <a:gd name="T65" fmla="*/ 2147483646 h 405"/>
              <a:gd name="T66" fmla="*/ 2147483646 w 1948"/>
              <a:gd name="T67" fmla="*/ 2147483646 h 405"/>
              <a:gd name="T68" fmla="*/ 2147483646 w 1948"/>
              <a:gd name="T69" fmla="*/ 2147483646 h 405"/>
              <a:gd name="T70" fmla="*/ 2147483646 w 1948"/>
              <a:gd name="T71" fmla="*/ 2147483646 h 405"/>
              <a:gd name="T72" fmla="*/ 2147483646 w 1948"/>
              <a:gd name="T73" fmla="*/ 2147483646 h 405"/>
              <a:gd name="T74" fmla="*/ 2147483646 w 1948"/>
              <a:gd name="T75" fmla="*/ 2147483646 h 405"/>
              <a:gd name="T76" fmla="*/ 2147483646 w 1948"/>
              <a:gd name="T77" fmla="*/ 2147483646 h 405"/>
              <a:gd name="T78" fmla="*/ 2147483646 w 1948"/>
              <a:gd name="T79" fmla="*/ 2147483646 h 405"/>
              <a:gd name="T80" fmla="*/ 2147483646 w 1948"/>
              <a:gd name="T81" fmla="*/ 2147483646 h 405"/>
              <a:gd name="T82" fmla="*/ 2147483646 w 1948"/>
              <a:gd name="T83" fmla="*/ 2147483646 h 405"/>
              <a:gd name="T84" fmla="*/ 2147483646 w 1948"/>
              <a:gd name="T85" fmla="*/ 2147483646 h 405"/>
              <a:gd name="T86" fmla="*/ 2147483646 w 1948"/>
              <a:gd name="T87" fmla="*/ 2147483646 h 405"/>
              <a:gd name="T88" fmla="*/ 2147483646 w 1948"/>
              <a:gd name="T89" fmla="*/ 2147483646 h 405"/>
              <a:gd name="T90" fmla="*/ 2147483646 w 1948"/>
              <a:gd name="T91" fmla="*/ 2147483646 h 405"/>
              <a:gd name="T92" fmla="*/ 2147483646 w 1948"/>
              <a:gd name="T93" fmla="*/ 2147483646 h 405"/>
              <a:gd name="T94" fmla="*/ 2147483646 w 1948"/>
              <a:gd name="T95" fmla="*/ 2147483646 h 405"/>
              <a:gd name="T96" fmla="*/ 2147483646 w 1948"/>
              <a:gd name="T97" fmla="*/ 2147483646 h 405"/>
              <a:gd name="T98" fmla="*/ 2147483646 w 1948"/>
              <a:gd name="T99" fmla="*/ 2147483646 h 405"/>
              <a:gd name="T100" fmla="*/ 2147483646 w 1948"/>
              <a:gd name="T101" fmla="*/ 2147483646 h 405"/>
              <a:gd name="T102" fmla="*/ 2147483646 w 1948"/>
              <a:gd name="T103" fmla="*/ 2147483646 h 405"/>
              <a:gd name="T104" fmla="*/ 2147483646 w 1948"/>
              <a:gd name="T105" fmla="*/ 2147483646 h 405"/>
              <a:gd name="T106" fmla="*/ 2147483646 w 1948"/>
              <a:gd name="T107" fmla="*/ 2147483646 h 405"/>
              <a:gd name="T108" fmla="*/ 2147483646 w 1948"/>
              <a:gd name="T109" fmla="*/ 0 h 405"/>
              <a:gd name="T110" fmla="*/ 2147483646 w 1948"/>
              <a:gd name="T111" fmla="*/ 2147483646 h 405"/>
              <a:gd name="T112" fmla="*/ 2147483646 w 1948"/>
              <a:gd name="T113" fmla="*/ 2147483646 h 405"/>
              <a:gd name="T114" fmla="*/ 2147483646 w 1948"/>
              <a:gd name="T115" fmla="*/ 2147483646 h 405"/>
              <a:gd name="T116" fmla="*/ 2147483646 w 1948"/>
              <a:gd name="T117" fmla="*/ 2147483646 h 405"/>
              <a:gd name="T118" fmla="*/ 2147483646 w 1948"/>
              <a:gd name="T119" fmla="*/ 2147483646 h 405"/>
              <a:gd name="T120" fmla="*/ 2147483646 w 1948"/>
              <a:gd name="T121" fmla="*/ 2147483646 h 405"/>
              <a:gd name="T122" fmla="*/ 2147483646 w 1948"/>
              <a:gd name="T123" fmla="*/ 2147483646 h 405"/>
              <a:gd name="T124" fmla="*/ 0 w 1948"/>
              <a:gd name="T125" fmla="*/ 2147483646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948"/>
              <a:gd name="T190" fmla="*/ 0 h 405"/>
              <a:gd name="T191" fmla="*/ 1948 w 1948"/>
              <a:gd name="T192" fmla="*/ 405 h 40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369" name="Freeform 8"/>
          <p:cNvSpPr>
            <a:spLocks noChangeArrowheads="1"/>
          </p:cNvSpPr>
          <p:nvPr/>
        </p:nvSpPr>
        <p:spPr bwMode="auto">
          <a:xfrm>
            <a:off x="3981450" y="334963"/>
            <a:ext cx="142875" cy="638175"/>
          </a:xfrm>
          <a:custGeom>
            <a:avLst/>
            <a:gdLst>
              <a:gd name="T0" fmla="*/ 2147483646 w 90"/>
              <a:gd name="T1" fmla="*/ 2147483646 h 402"/>
              <a:gd name="T2" fmla="*/ 2147483646 w 90"/>
              <a:gd name="T3" fmla="*/ 2147483646 h 402"/>
              <a:gd name="T4" fmla="*/ 2147483646 w 90"/>
              <a:gd name="T5" fmla="*/ 2147483646 h 402"/>
              <a:gd name="T6" fmla="*/ 2147483646 w 90"/>
              <a:gd name="T7" fmla="*/ 2147483646 h 402"/>
              <a:gd name="T8" fmla="*/ 2147483646 w 90"/>
              <a:gd name="T9" fmla="*/ 2147483646 h 402"/>
              <a:gd name="T10" fmla="*/ 0 w 90"/>
              <a:gd name="T11" fmla="*/ 2147483646 h 402"/>
              <a:gd name="T12" fmla="*/ 2147483646 w 90"/>
              <a:gd name="T13" fmla="*/ 2147483646 h 402"/>
              <a:gd name="T14" fmla="*/ 2147483646 w 90"/>
              <a:gd name="T15" fmla="*/ 2147483646 h 402"/>
              <a:gd name="T16" fmla="*/ 2147483646 w 90"/>
              <a:gd name="T17" fmla="*/ 2147483646 h 402"/>
              <a:gd name="T18" fmla="*/ 2147483646 w 90"/>
              <a:gd name="T19" fmla="*/ 2147483646 h 402"/>
              <a:gd name="T20" fmla="*/ 2147483646 w 90"/>
              <a:gd name="T21" fmla="*/ 2147483646 h 402"/>
              <a:gd name="T22" fmla="*/ 2147483646 w 90"/>
              <a:gd name="T23" fmla="*/ 2147483646 h 402"/>
              <a:gd name="T24" fmla="*/ 2147483646 w 90"/>
              <a:gd name="T25" fmla="*/ 2147483646 h 402"/>
              <a:gd name="T26" fmla="*/ 2147483646 w 90"/>
              <a:gd name="T27" fmla="*/ 2147483646 h 402"/>
              <a:gd name="T28" fmla="*/ 2147483646 w 90"/>
              <a:gd name="T29" fmla="*/ 2147483646 h 402"/>
              <a:gd name="T30" fmla="*/ 2147483646 w 90"/>
              <a:gd name="T31" fmla="*/ 2147483646 h 402"/>
              <a:gd name="T32" fmla="*/ 2147483646 w 90"/>
              <a:gd name="T33" fmla="*/ 2147483646 h 402"/>
              <a:gd name="T34" fmla="*/ 2147483646 w 90"/>
              <a:gd name="T35" fmla="*/ 2147483646 h 402"/>
              <a:gd name="T36" fmla="*/ 2147483646 w 90"/>
              <a:gd name="T37" fmla="*/ 2147483646 h 402"/>
              <a:gd name="T38" fmla="*/ 2147483646 w 90"/>
              <a:gd name="T39" fmla="*/ 2147483646 h 402"/>
              <a:gd name="T40" fmla="*/ 2147483646 w 90"/>
              <a:gd name="T41" fmla="*/ 2147483646 h 402"/>
              <a:gd name="T42" fmla="*/ 2147483646 w 90"/>
              <a:gd name="T43" fmla="*/ 2147483646 h 402"/>
              <a:gd name="T44" fmla="*/ 2147483646 w 90"/>
              <a:gd name="T45" fmla="*/ 0 h 402"/>
              <a:gd name="T46" fmla="*/ 2147483646 w 90"/>
              <a:gd name="T47" fmla="*/ 2147483646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0"/>
              <a:gd name="T73" fmla="*/ 0 h 402"/>
              <a:gd name="T74" fmla="*/ 90 w 90"/>
              <a:gd name="T75" fmla="*/ 402 h 40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15370" name="Group 9"/>
          <p:cNvGrpSpPr>
            <a:grpSpLocks/>
          </p:cNvGrpSpPr>
          <p:nvPr/>
        </p:nvGrpSpPr>
        <p:grpSpPr bwMode="auto">
          <a:xfrm>
            <a:off x="134938" y="209550"/>
            <a:ext cx="2806700" cy="842963"/>
            <a:chOff x="85" y="132"/>
            <a:chExt cx="1768" cy="531"/>
          </a:xfrm>
        </p:grpSpPr>
        <p:sp>
          <p:nvSpPr>
            <p:cNvPr id="15382" name="Freeform 10"/>
            <p:cNvSpPr>
              <a:spLocks noChangeArrowheads="1"/>
            </p:cNvSpPr>
            <p:nvPr/>
          </p:nvSpPr>
          <p:spPr bwMode="auto">
            <a:xfrm>
              <a:off x="93" y="132"/>
              <a:ext cx="1760" cy="426"/>
            </a:xfrm>
            <a:custGeom>
              <a:avLst/>
              <a:gdLst>
                <a:gd name="T0" fmla="*/ 23 w 1761"/>
                <a:gd name="T1" fmla="*/ 6 h 427"/>
                <a:gd name="T2" fmla="*/ 37 w 1761"/>
                <a:gd name="T3" fmla="*/ 0 h 427"/>
                <a:gd name="T4" fmla="*/ 1698 w 1761"/>
                <a:gd name="T5" fmla="*/ 0 h 427"/>
                <a:gd name="T6" fmla="*/ 1717 w 1761"/>
                <a:gd name="T7" fmla="*/ 4 h 427"/>
                <a:gd name="T8" fmla="*/ 1731 w 1761"/>
                <a:gd name="T9" fmla="*/ 15 h 427"/>
                <a:gd name="T10" fmla="*/ 1743 w 1761"/>
                <a:gd name="T11" fmla="*/ 42 h 427"/>
                <a:gd name="T12" fmla="*/ 1750 w 1761"/>
                <a:gd name="T13" fmla="*/ 74 h 427"/>
                <a:gd name="T14" fmla="*/ 1752 w 1761"/>
                <a:gd name="T15" fmla="*/ 110 h 427"/>
                <a:gd name="T16" fmla="*/ 1752 w 1761"/>
                <a:gd name="T17" fmla="*/ 418 h 427"/>
                <a:gd name="T18" fmla="*/ 66 w 1761"/>
                <a:gd name="T19" fmla="*/ 418 h 427"/>
                <a:gd name="T20" fmla="*/ 0 w 1761"/>
                <a:gd name="T21" fmla="*/ 418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61"/>
                <a:gd name="T49" fmla="*/ 0 h 427"/>
                <a:gd name="T50" fmla="*/ 1761 w 1761"/>
                <a:gd name="T51" fmla="*/ 427 h 4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FFFFFF"/>
                </a:gs>
                <a:gs pos="100000">
                  <a:srgbClr val="00CCFF"/>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383" name="Freeform 11"/>
            <p:cNvSpPr>
              <a:spLocks noChangeArrowheads="1"/>
            </p:cNvSpPr>
            <p:nvPr/>
          </p:nvSpPr>
          <p:spPr bwMode="auto">
            <a:xfrm>
              <a:off x="85" y="412"/>
              <a:ext cx="1760" cy="184"/>
            </a:xfrm>
            <a:custGeom>
              <a:avLst/>
              <a:gdLst>
                <a:gd name="T0" fmla="*/ 85 w 1761"/>
                <a:gd name="T1" fmla="*/ 63 h 185"/>
                <a:gd name="T2" fmla="*/ 138 w 1761"/>
                <a:gd name="T3" fmla="*/ 63 h 185"/>
                <a:gd name="T4" fmla="*/ 180 w 1761"/>
                <a:gd name="T5" fmla="*/ 92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2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1 w 1761"/>
                <a:gd name="T29" fmla="*/ 34 h 185"/>
                <a:gd name="T30" fmla="*/ 941 w 1761"/>
                <a:gd name="T31" fmla="*/ 31 h 185"/>
                <a:gd name="T32" fmla="*/ 983 w 1761"/>
                <a:gd name="T33" fmla="*/ 22 h 185"/>
                <a:gd name="T34" fmla="*/ 1022 w 1761"/>
                <a:gd name="T35" fmla="*/ 48 h 185"/>
                <a:gd name="T36" fmla="*/ 1063 w 1761"/>
                <a:gd name="T37" fmla="*/ 67 h 185"/>
                <a:gd name="T38" fmla="*/ 1130 w 1761"/>
                <a:gd name="T39" fmla="*/ 53 h 185"/>
                <a:gd name="T40" fmla="*/ 1160 w 1761"/>
                <a:gd name="T41" fmla="*/ 89 h 185"/>
                <a:gd name="T42" fmla="*/ 1207 w 1761"/>
                <a:gd name="T43" fmla="*/ 92 h 185"/>
                <a:gd name="T44" fmla="*/ 1285 w 1761"/>
                <a:gd name="T45" fmla="*/ 92 h 185"/>
                <a:gd name="T46" fmla="*/ 1332 w 1761"/>
                <a:gd name="T47" fmla="*/ 79 h 185"/>
                <a:gd name="T48" fmla="*/ 1368 w 1761"/>
                <a:gd name="T49" fmla="*/ 86 h 185"/>
                <a:gd name="T50" fmla="*/ 1410 w 1761"/>
                <a:gd name="T51" fmla="*/ 57 h 185"/>
                <a:gd name="T52" fmla="*/ 1470 w 1761"/>
                <a:gd name="T53" fmla="*/ 53 h 185"/>
                <a:gd name="T54" fmla="*/ 1520 w 1761"/>
                <a:gd name="T55" fmla="*/ 22 h 185"/>
                <a:gd name="T56" fmla="*/ 1559 w 1761"/>
                <a:gd name="T57" fmla="*/ 15 h 185"/>
                <a:gd name="T58" fmla="*/ 1609 w 1761"/>
                <a:gd name="T59" fmla="*/ 27 h 185"/>
                <a:gd name="T60" fmla="*/ 1653 w 1761"/>
                <a:gd name="T61" fmla="*/ 1 h 185"/>
                <a:gd name="T62" fmla="*/ 1695 w 1761"/>
                <a:gd name="T63" fmla="*/ 48 h 185"/>
                <a:gd name="T64" fmla="*/ 1742 w 1761"/>
                <a:gd name="T65" fmla="*/ 24 h 185"/>
                <a:gd name="T66" fmla="*/ 1752 w 1761"/>
                <a:gd name="T67" fmla="*/ 176 h 185"/>
                <a:gd name="T68" fmla="*/ 727 w 1761"/>
                <a:gd name="T69" fmla="*/ 141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61"/>
                <a:gd name="T115" fmla="*/ 0 h 185"/>
                <a:gd name="T116" fmla="*/ 1761 w 1761"/>
                <a:gd name="T117" fmla="*/ 185 h 1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384" name="Freeform 12"/>
            <p:cNvSpPr>
              <a:spLocks noChangeArrowheads="1"/>
            </p:cNvSpPr>
            <p:nvPr/>
          </p:nvSpPr>
          <p:spPr bwMode="auto">
            <a:xfrm>
              <a:off x="85" y="476"/>
              <a:ext cx="1760" cy="187"/>
            </a:xfrm>
            <a:custGeom>
              <a:avLst/>
              <a:gdLst>
                <a:gd name="T0" fmla="*/ 37 w 1761"/>
                <a:gd name="T1" fmla="*/ 177 h 188"/>
                <a:gd name="T2" fmla="*/ 1698 w 1761"/>
                <a:gd name="T3" fmla="*/ 179 h 188"/>
                <a:gd name="T4" fmla="*/ 1731 w 1761"/>
                <a:gd name="T5" fmla="*/ 173 h 188"/>
                <a:gd name="T6" fmla="*/ 1750 w 1761"/>
                <a:gd name="T7" fmla="*/ 150 h 188"/>
                <a:gd name="T8" fmla="*/ 1752 w 1761"/>
                <a:gd name="T9" fmla="*/ 22 h 188"/>
                <a:gd name="T10" fmla="*/ 1728 w 1761"/>
                <a:gd name="T11" fmla="*/ 6 h 188"/>
                <a:gd name="T12" fmla="*/ 1715 w 1761"/>
                <a:gd name="T13" fmla="*/ 51 h 188"/>
                <a:gd name="T14" fmla="*/ 1698 w 1761"/>
                <a:gd name="T15" fmla="*/ 47 h 188"/>
                <a:gd name="T16" fmla="*/ 1663 w 1761"/>
                <a:gd name="T17" fmla="*/ 25 h 188"/>
                <a:gd name="T18" fmla="*/ 1617 w 1761"/>
                <a:gd name="T19" fmla="*/ 32 h 188"/>
                <a:gd name="T20" fmla="*/ 1580 w 1761"/>
                <a:gd name="T21" fmla="*/ 37 h 188"/>
                <a:gd name="T22" fmla="*/ 1546 w 1761"/>
                <a:gd name="T23" fmla="*/ 25 h 188"/>
                <a:gd name="T24" fmla="*/ 1512 w 1761"/>
                <a:gd name="T25" fmla="*/ 40 h 188"/>
                <a:gd name="T26" fmla="*/ 1490 w 1761"/>
                <a:gd name="T27" fmla="*/ 49 h 188"/>
                <a:gd name="T28" fmla="*/ 1437 w 1761"/>
                <a:gd name="T29" fmla="*/ 43 h 188"/>
                <a:gd name="T30" fmla="*/ 1388 w 1761"/>
                <a:gd name="T31" fmla="*/ 36 h 188"/>
                <a:gd name="T32" fmla="*/ 1329 w 1761"/>
                <a:gd name="T33" fmla="*/ 82 h 188"/>
                <a:gd name="T34" fmla="*/ 1285 w 1761"/>
                <a:gd name="T35" fmla="*/ 58 h 188"/>
                <a:gd name="T36" fmla="*/ 1232 w 1761"/>
                <a:gd name="T37" fmla="*/ 56 h 188"/>
                <a:gd name="T38" fmla="*/ 1145 w 1761"/>
                <a:gd name="T39" fmla="*/ 55 h 188"/>
                <a:gd name="T40" fmla="*/ 1104 w 1761"/>
                <a:gd name="T41" fmla="*/ 49 h 188"/>
                <a:gd name="T42" fmla="*/ 1071 w 1761"/>
                <a:gd name="T43" fmla="*/ 36 h 188"/>
                <a:gd name="T44" fmla="*/ 998 w 1761"/>
                <a:gd name="T45" fmla="*/ 65 h 188"/>
                <a:gd name="T46" fmla="*/ 935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03 h 188"/>
                <a:gd name="T76" fmla="*/ 13 w 1761"/>
                <a:gd name="T77" fmla="*/ 167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61"/>
                <a:gd name="T118" fmla="*/ 0 h 188"/>
                <a:gd name="T119" fmla="*/ 1761 w 1761"/>
                <a:gd name="T120" fmla="*/ 188 h 18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000000"/>
                </a:gs>
                <a:gs pos="100000">
                  <a:srgbClr val="CC66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Freeform 13"/>
            <p:cNvSpPr>
              <a:spLocks noChangeArrowheads="1"/>
            </p:cNvSpPr>
            <p:nvPr/>
          </p:nvSpPr>
          <p:spPr bwMode="auto">
            <a:xfrm>
              <a:off x="95" y="151"/>
              <a:ext cx="1732" cy="244"/>
            </a:xfrm>
            <a:custGeom>
              <a:avLst/>
              <a:gdLst>
                <a:gd name="T0" fmla="*/ 0 w 1733"/>
                <a:gd name="T1" fmla="*/ 177 h 245"/>
                <a:gd name="T2" fmla="*/ 4 w 1733"/>
                <a:gd name="T3" fmla="*/ 188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0 w 1733"/>
                <a:gd name="T25" fmla="*/ 45 h 245"/>
                <a:gd name="T26" fmla="*/ 978 w 1733"/>
                <a:gd name="T27" fmla="*/ 61 h 245"/>
                <a:gd name="T28" fmla="*/ 1063 w 1733"/>
                <a:gd name="T29" fmla="*/ 57 h 245"/>
                <a:gd name="T30" fmla="*/ 1142 w 1733"/>
                <a:gd name="T31" fmla="*/ 49 h 245"/>
                <a:gd name="T32" fmla="*/ 1233 w 1733"/>
                <a:gd name="T33" fmla="*/ 54 h 245"/>
                <a:gd name="T34" fmla="*/ 1311 w 1733"/>
                <a:gd name="T35" fmla="*/ 49 h 245"/>
                <a:gd name="T36" fmla="*/ 1387 w 1733"/>
                <a:gd name="T37" fmla="*/ 44 h 245"/>
                <a:gd name="T38" fmla="*/ 1441 w 1733"/>
                <a:gd name="T39" fmla="*/ 48 h 245"/>
                <a:gd name="T40" fmla="*/ 1549 w 1733"/>
                <a:gd name="T41" fmla="*/ 39 h 245"/>
                <a:gd name="T42" fmla="*/ 1657 w 1733"/>
                <a:gd name="T43" fmla="*/ 51 h 245"/>
                <a:gd name="T44" fmla="*/ 1695 w 1733"/>
                <a:gd name="T45" fmla="*/ 71 h 245"/>
                <a:gd name="T46" fmla="*/ 1713 w 1733"/>
                <a:gd name="T47" fmla="*/ 104 h 245"/>
                <a:gd name="T48" fmla="*/ 1724 w 1733"/>
                <a:gd name="T49" fmla="*/ 181 h 245"/>
                <a:gd name="T50" fmla="*/ 1724 w 1733"/>
                <a:gd name="T51" fmla="*/ 63 h 245"/>
                <a:gd name="T52" fmla="*/ 1717 w 1733"/>
                <a:gd name="T53" fmla="*/ 25 h 245"/>
                <a:gd name="T54" fmla="*/ 1598 w 1733"/>
                <a:gd name="T55" fmla="*/ 9 h 245"/>
                <a:gd name="T56" fmla="*/ 1502 w 1733"/>
                <a:gd name="T57" fmla="*/ 2 h 245"/>
                <a:gd name="T58" fmla="*/ 1435 w 1733"/>
                <a:gd name="T59" fmla="*/ 5 h 245"/>
                <a:gd name="T60" fmla="*/ 1341 w 1733"/>
                <a:gd name="T61" fmla="*/ 12 h 245"/>
                <a:gd name="T62" fmla="*/ 1174 w 1733"/>
                <a:gd name="T63" fmla="*/ 9 h 245"/>
                <a:gd name="T64" fmla="*/ 1059 w 1733"/>
                <a:gd name="T65" fmla="*/ 10 h 245"/>
                <a:gd name="T66" fmla="*/ 978 w 1733"/>
                <a:gd name="T67" fmla="*/ 9 h 245"/>
                <a:gd name="T68" fmla="*/ 915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33"/>
                <a:gd name="T136" fmla="*/ 0 h 245"/>
                <a:gd name="T137" fmla="*/ 1733 w 1733"/>
                <a:gd name="T138" fmla="*/ 245 h 24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386" name="Freeform 14"/>
            <p:cNvSpPr>
              <a:spLocks noChangeArrowheads="1"/>
            </p:cNvSpPr>
            <p:nvPr/>
          </p:nvSpPr>
          <p:spPr bwMode="auto">
            <a:xfrm>
              <a:off x="98" y="539"/>
              <a:ext cx="1732" cy="99"/>
            </a:xfrm>
            <a:custGeom>
              <a:avLst/>
              <a:gdLst>
                <a:gd name="T0" fmla="*/ 0 w 1733"/>
                <a:gd name="T1" fmla="*/ 24 h 100"/>
                <a:gd name="T2" fmla="*/ 4 w 1733"/>
                <a:gd name="T3" fmla="*/ 19 h 100"/>
                <a:gd name="T4" fmla="*/ 6 w 1733"/>
                <a:gd name="T5" fmla="*/ 55 h 100"/>
                <a:gd name="T6" fmla="*/ 22 w 1733"/>
                <a:gd name="T7" fmla="*/ 72 h 100"/>
                <a:gd name="T8" fmla="*/ 48 w 1733"/>
                <a:gd name="T9" fmla="*/ 68 h 100"/>
                <a:gd name="T10" fmla="*/ 90 w 1733"/>
                <a:gd name="T11" fmla="*/ 68 h 100"/>
                <a:gd name="T12" fmla="*/ 132 w 1733"/>
                <a:gd name="T13" fmla="*/ 70 h 100"/>
                <a:gd name="T14" fmla="*/ 156 w 1733"/>
                <a:gd name="T15" fmla="*/ 72 h 100"/>
                <a:gd name="T16" fmla="*/ 202 w 1733"/>
                <a:gd name="T17" fmla="*/ 67 h 100"/>
                <a:gd name="T18" fmla="*/ 266 w 1733"/>
                <a:gd name="T19" fmla="*/ 72 h 100"/>
                <a:gd name="T20" fmla="*/ 336 w 1733"/>
                <a:gd name="T21" fmla="*/ 71 h 100"/>
                <a:gd name="T22" fmla="*/ 390 w 1733"/>
                <a:gd name="T23" fmla="*/ 74 h 100"/>
                <a:gd name="T24" fmla="*/ 421 w 1733"/>
                <a:gd name="T25" fmla="*/ 73 h 100"/>
                <a:gd name="T26" fmla="*/ 525 w 1733"/>
                <a:gd name="T27" fmla="*/ 75 h 100"/>
                <a:gd name="T28" fmla="*/ 590 w 1733"/>
                <a:gd name="T29" fmla="*/ 68 h 100"/>
                <a:gd name="T30" fmla="*/ 656 w 1733"/>
                <a:gd name="T31" fmla="*/ 70 h 100"/>
                <a:gd name="T32" fmla="*/ 708 w 1733"/>
                <a:gd name="T33" fmla="*/ 70 h 100"/>
                <a:gd name="T34" fmla="*/ 788 w 1733"/>
                <a:gd name="T35" fmla="*/ 69 h 100"/>
                <a:gd name="T36" fmla="*/ 850 w 1733"/>
                <a:gd name="T37" fmla="*/ 63 h 100"/>
                <a:gd name="T38" fmla="*/ 934 w 1733"/>
                <a:gd name="T39" fmla="*/ 65 h 100"/>
                <a:gd name="T40" fmla="*/ 1047 w 1733"/>
                <a:gd name="T41" fmla="*/ 68 h 100"/>
                <a:gd name="T42" fmla="*/ 1113 w 1733"/>
                <a:gd name="T43" fmla="*/ 63 h 100"/>
                <a:gd name="T44" fmla="*/ 1142 w 1733"/>
                <a:gd name="T45" fmla="*/ 71 h 100"/>
                <a:gd name="T46" fmla="*/ 1229 w 1733"/>
                <a:gd name="T47" fmla="*/ 71 h 100"/>
                <a:gd name="T48" fmla="*/ 1300 w 1733"/>
                <a:gd name="T49" fmla="*/ 71 h 100"/>
                <a:gd name="T50" fmla="*/ 1324 w 1733"/>
                <a:gd name="T51" fmla="*/ 67 h 100"/>
                <a:gd name="T52" fmla="*/ 1365 w 1733"/>
                <a:gd name="T53" fmla="*/ 72 h 100"/>
                <a:gd name="T54" fmla="*/ 1386 w 1733"/>
                <a:gd name="T55" fmla="*/ 72 h 100"/>
                <a:gd name="T56" fmla="*/ 1443 w 1733"/>
                <a:gd name="T57" fmla="*/ 72 h 100"/>
                <a:gd name="T58" fmla="*/ 1491 w 1733"/>
                <a:gd name="T59" fmla="*/ 69 h 100"/>
                <a:gd name="T60" fmla="*/ 1570 w 1733"/>
                <a:gd name="T61" fmla="*/ 66 h 100"/>
                <a:gd name="T62" fmla="*/ 1679 w 1733"/>
                <a:gd name="T63" fmla="*/ 65 h 100"/>
                <a:gd name="T64" fmla="*/ 1705 w 1733"/>
                <a:gd name="T65" fmla="*/ 57 h 100"/>
                <a:gd name="T66" fmla="*/ 1719 w 1733"/>
                <a:gd name="T67" fmla="*/ 42 h 100"/>
                <a:gd name="T68" fmla="*/ 1724 w 1733"/>
                <a:gd name="T69" fmla="*/ 55 h 100"/>
                <a:gd name="T70" fmla="*/ 1722 w 1733"/>
                <a:gd name="T71" fmla="*/ 72 h 100"/>
                <a:gd name="T72" fmla="*/ 1708 w 1733"/>
                <a:gd name="T73" fmla="*/ 87 h 100"/>
                <a:gd name="T74" fmla="*/ 1598 w 1733"/>
                <a:gd name="T75" fmla="*/ 87 h 100"/>
                <a:gd name="T76" fmla="*/ 1502 w 1733"/>
                <a:gd name="T77" fmla="*/ 89 h 100"/>
                <a:gd name="T78" fmla="*/ 1458 w 1733"/>
                <a:gd name="T79" fmla="*/ 91 h 100"/>
                <a:gd name="T80" fmla="*/ 1408 w 1733"/>
                <a:gd name="T81" fmla="*/ 91 h 100"/>
                <a:gd name="T82" fmla="*/ 1317 w 1733"/>
                <a:gd name="T83" fmla="*/ 85 h 100"/>
                <a:gd name="T84" fmla="*/ 1208 w 1733"/>
                <a:gd name="T85" fmla="*/ 84 h 100"/>
                <a:gd name="T86" fmla="*/ 1117 w 1733"/>
                <a:gd name="T87" fmla="*/ 86 h 100"/>
                <a:gd name="T88" fmla="*/ 1059 w 1733"/>
                <a:gd name="T89" fmla="*/ 86 h 100"/>
                <a:gd name="T90" fmla="*/ 1014 w 1733"/>
                <a:gd name="T91" fmla="*/ 87 h 100"/>
                <a:gd name="T92" fmla="*/ 979 w 1733"/>
                <a:gd name="T93" fmla="*/ 89 h 100"/>
                <a:gd name="T94" fmla="*/ 939 w 1733"/>
                <a:gd name="T95" fmla="*/ 85 h 100"/>
                <a:gd name="T96" fmla="*/ 893 w 1733"/>
                <a:gd name="T97" fmla="*/ 89 h 100"/>
                <a:gd name="T98" fmla="*/ 839 w 1733"/>
                <a:gd name="T99" fmla="*/ 89 h 100"/>
                <a:gd name="T100" fmla="*/ 791 w 1733"/>
                <a:gd name="T101" fmla="*/ 87 h 100"/>
                <a:gd name="T102" fmla="*/ 720 w 1733"/>
                <a:gd name="T103" fmla="*/ 91 h 100"/>
                <a:gd name="T104" fmla="*/ 638 w 1733"/>
                <a:gd name="T105" fmla="*/ 91 h 100"/>
                <a:gd name="T106" fmla="*/ 563 w 1733"/>
                <a:gd name="T107" fmla="*/ 91 h 100"/>
                <a:gd name="T108" fmla="*/ 496 w 1733"/>
                <a:gd name="T109" fmla="*/ 87 h 100"/>
                <a:gd name="T110" fmla="*/ 435 w 1733"/>
                <a:gd name="T111" fmla="*/ 89 h 100"/>
                <a:gd name="T112" fmla="*/ 326 w 1733"/>
                <a:gd name="T113" fmla="*/ 89 h 100"/>
                <a:gd name="T114" fmla="*/ 208 w 1733"/>
                <a:gd name="T115" fmla="*/ 89 h 100"/>
                <a:gd name="T116" fmla="*/ 15 w 1733"/>
                <a:gd name="T117" fmla="*/ 87 h 100"/>
                <a:gd name="T118" fmla="*/ 0 w 1733"/>
                <a:gd name="T119" fmla="*/ 68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3"/>
                <a:gd name="T184" fmla="*/ 0 h 100"/>
                <a:gd name="T185" fmla="*/ 1733 w 1733"/>
                <a:gd name="T186" fmla="*/ 100 h 10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rgbClr val="0000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15371" name="Group 15"/>
          <p:cNvGrpSpPr>
            <a:grpSpLocks/>
          </p:cNvGrpSpPr>
          <p:nvPr/>
        </p:nvGrpSpPr>
        <p:grpSpPr bwMode="auto">
          <a:xfrm>
            <a:off x="6243638" y="222250"/>
            <a:ext cx="2794000" cy="865188"/>
            <a:chOff x="3933" y="140"/>
            <a:chExt cx="1760" cy="545"/>
          </a:xfrm>
        </p:grpSpPr>
        <p:sp>
          <p:nvSpPr>
            <p:cNvPr id="15377" name="Freeform 16"/>
            <p:cNvSpPr>
              <a:spLocks noChangeArrowheads="1"/>
            </p:cNvSpPr>
            <p:nvPr/>
          </p:nvSpPr>
          <p:spPr bwMode="auto">
            <a:xfrm>
              <a:off x="3933" y="140"/>
              <a:ext cx="1760" cy="444"/>
            </a:xfrm>
            <a:custGeom>
              <a:avLst/>
              <a:gdLst>
                <a:gd name="T0" fmla="*/ 23 w 1761"/>
                <a:gd name="T1" fmla="*/ 6 h 445"/>
                <a:gd name="T2" fmla="*/ 37 w 1761"/>
                <a:gd name="T3" fmla="*/ 0 h 445"/>
                <a:gd name="T4" fmla="*/ 1698 w 1761"/>
                <a:gd name="T5" fmla="*/ 0 h 445"/>
                <a:gd name="T6" fmla="*/ 1717 w 1761"/>
                <a:gd name="T7" fmla="*/ 4 h 445"/>
                <a:gd name="T8" fmla="*/ 1731 w 1761"/>
                <a:gd name="T9" fmla="*/ 15 h 445"/>
                <a:gd name="T10" fmla="*/ 1743 w 1761"/>
                <a:gd name="T11" fmla="*/ 44 h 445"/>
                <a:gd name="T12" fmla="*/ 1750 w 1761"/>
                <a:gd name="T13" fmla="*/ 77 h 445"/>
                <a:gd name="T14" fmla="*/ 1752 w 1761"/>
                <a:gd name="T15" fmla="*/ 115 h 445"/>
                <a:gd name="T16" fmla="*/ 1752 w 1761"/>
                <a:gd name="T17" fmla="*/ 436 h 445"/>
                <a:gd name="T18" fmla="*/ 66 w 1761"/>
                <a:gd name="T19" fmla="*/ 436 h 445"/>
                <a:gd name="T20" fmla="*/ 0 w 1761"/>
                <a:gd name="T21" fmla="*/ 436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61"/>
                <a:gd name="T49" fmla="*/ 0 h 445"/>
                <a:gd name="T50" fmla="*/ 1761 w 1761"/>
                <a:gd name="T51" fmla="*/ 445 h 4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FFFFFF"/>
                </a:gs>
                <a:gs pos="100000">
                  <a:srgbClr val="00CCFF"/>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378" name="Freeform 17"/>
            <p:cNvSpPr>
              <a:spLocks noChangeArrowheads="1"/>
            </p:cNvSpPr>
            <p:nvPr/>
          </p:nvSpPr>
          <p:spPr bwMode="auto">
            <a:xfrm>
              <a:off x="3933" y="425"/>
              <a:ext cx="1760" cy="189"/>
            </a:xfrm>
            <a:custGeom>
              <a:avLst/>
              <a:gdLst>
                <a:gd name="T0" fmla="*/ 85 w 1761"/>
                <a:gd name="T1" fmla="*/ 65 h 190"/>
                <a:gd name="T2" fmla="*/ 138 w 1761"/>
                <a:gd name="T3" fmla="*/ 65 h 190"/>
                <a:gd name="T4" fmla="*/ 180 w 1761"/>
                <a:gd name="T5" fmla="*/ 95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5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1 w 1761"/>
                <a:gd name="T29" fmla="*/ 35 h 190"/>
                <a:gd name="T30" fmla="*/ 941 w 1761"/>
                <a:gd name="T31" fmla="*/ 32 h 190"/>
                <a:gd name="T32" fmla="*/ 983 w 1761"/>
                <a:gd name="T33" fmla="*/ 23 h 190"/>
                <a:gd name="T34" fmla="*/ 1022 w 1761"/>
                <a:gd name="T35" fmla="*/ 49 h 190"/>
                <a:gd name="T36" fmla="*/ 1063 w 1761"/>
                <a:gd name="T37" fmla="*/ 69 h 190"/>
                <a:gd name="T38" fmla="*/ 1130 w 1761"/>
                <a:gd name="T39" fmla="*/ 55 h 190"/>
                <a:gd name="T40" fmla="*/ 1160 w 1761"/>
                <a:gd name="T41" fmla="*/ 92 h 190"/>
                <a:gd name="T42" fmla="*/ 1207 w 1761"/>
                <a:gd name="T43" fmla="*/ 95 h 190"/>
                <a:gd name="T44" fmla="*/ 1285 w 1761"/>
                <a:gd name="T45" fmla="*/ 95 h 190"/>
                <a:gd name="T46" fmla="*/ 1332 w 1761"/>
                <a:gd name="T47" fmla="*/ 81 h 190"/>
                <a:gd name="T48" fmla="*/ 1368 w 1761"/>
                <a:gd name="T49" fmla="*/ 88 h 190"/>
                <a:gd name="T50" fmla="*/ 1410 w 1761"/>
                <a:gd name="T51" fmla="*/ 59 h 190"/>
                <a:gd name="T52" fmla="*/ 1470 w 1761"/>
                <a:gd name="T53" fmla="*/ 55 h 190"/>
                <a:gd name="T54" fmla="*/ 1520 w 1761"/>
                <a:gd name="T55" fmla="*/ 23 h 190"/>
                <a:gd name="T56" fmla="*/ 1559 w 1761"/>
                <a:gd name="T57" fmla="*/ 15 h 190"/>
                <a:gd name="T58" fmla="*/ 1609 w 1761"/>
                <a:gd name="T59" fmla="*/ 28 h 190"/>
                <a:gd name="T60" fmla="*/ 1653 w 1761"/>
                <a:gd name="T61" fmla="*/ 1 h 190"/>
                <a:gd name="T62" fmla="*/ 1695 w 1761"/>
                <a:gd name="T63" fmla="*/ 49 h 190"/>
                <a:gd name="T64" fmla="*/ 1742 w 1761"/>
                <a:gd name="T65" fmla="*/ 24 h 190"/>
                <a:gd name="T66" fmla="*/ 1752 w 1761"/>
                <a:gd name="T67" fmla="*/ 181 h 190"/>
                <a:gd name="T68" fmla="*/ 727 w 1761"/>
                <a:gd name="T69" fmla="*/ 145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61"/>
                <a:gd name="T115" fmla="*/ 0 h 190"/>
                <a:gd name="T116" fmla="*/ 1761 w 1761"/>
                <a:gd name="T117" fmla="*/ 190 h 1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379" name="Freeform 18"/>
            <p:cNvSpPr>
              <a:spLocks noChangeArrowheads="1"/>
            </p:cNvSpPr>
            <p:nvPr/>
          </p:nvSpPr>
          <p:spPr bwMode="auto">
            <a:xfrm>
              <a:off x="3933" y="489"/>
              <a:ext cx="1760" cy="196"/>
            </a:xfrm>
            <a:custGeom>
              <a:avLst/>
              <a:gdLst>
                <a:gd name="T0" fmla="*/ 37 w 1761"/>
                <a:gd name="T1" fmla="*/ 186 h 197"/>
                <a:gd name="T2" fmla="*/ 1698 w 1761"/>
                <a:gd name="T3" fmla="*/ 188 h 197"/>
                <a:gd name="T4" fmla="*/ 1731 w 1761"/>
                <a:gd name="T5" fmla="*/ 181 h 197"/>
                <a:gd name="T6" fmla="*/ 1750 w 1761"/>
                <a:gd name="T7" fmla="*/ 157 h 197"/>
                <a:gd name="T8" fmla="*/ 1752 w 1761"/>
                <a:gd name="T9" fmla="*/ 23 h 197"/>
                <a:gd name="T10" fmla="*/ 1728 w 1761"/>
                <a:gd name="T11" fmla="*/ 7 h 197"/>
                <a:gd name="T12" fmla="*/ 1715 w 1761"/>
                <a:gd name="T13" fmla="*/ 53 h 197"/>
                <a:gd name="T14" fmla="*/ 1698 w 1761"/>
                <a:gd name="T15" fmla="*/ 50 h 197"/>
                <a:gd name="T16" fmla="*/ 1663 w 1761"/>
                <a:gd name="T17" fmla="*/ 26 h 197"/>
                <a:gd name="T18" fmla="*/ 1617 w 1761"/>
                <a:gd name="T19" fmla="*/ 34 h 197"/>
                <a:gd name="T20" fmla="*/ 1580 w 1761"/>
                <a:gd name="T21" fmla="*/ 39 h 197"/>
                <a:gd name="T22" fmla="*/ 1546 w 1761"/>
                <a:gd name="T23" fmla="*/ 26 h 197"/>
                <a:gd name="T24" fmla="*/ 1512 w 1761"/>
                <a:gd name="T25" fmla="*/ 42 h 197"/>
                <a:gd name="T26" fmla="*/ 1490 w 1761"/>
                <a:gd name="T27" fmla="*/ 52 h 197"/>
                <a:gd name="T28" fmla="*/ 1437 w 1761"/>
                <a:gd name="T29" fmla="*/ 45 h 197"/>
                <a:gd name="T30" fmla="*/ 1388 w 1761"/>
                <a:gd name="T31" fmla="*/ 37 h 197"/>
                <a:gd name="T32" fmla="*/ 1329 w 1761"/>
                <a:gd name="T33" fmla="*/ 86 h 197"/>
                <a:gd name="T34" fmla="*/ 1285 w 1761"/>
                <a:gd name="T35" fmla="*/ 61 h 197"/>
                <a:gd name="T36" fmla="*/ 1232 w 1761"/>
                <a:gd name="T37" fmla="*/ 59 h 197"/>
                <a:gd name="T38" fmla="*/ 1145 w 1761"/>
                <a:gd name="T39" fmla="*/ 58 h 197"/>
                <a:gd name="T40" fmla="*/ 1104 w 1761"/>
                <a:gd name="T41" fmla="*/ 52 h 197"/>
                <a:gd name="T42" fmla="*/ 1071 w 1761"/>
                <a:gd name="T43" fmla="*/ 37 h 197"/>
                <a:gd name="T44" fmla="*/ 998 w 1761"/>
                <a:gd name="T45" fmla="*/ 68 h 197"/>
                <a:gd name="T46" fmla="*/ 935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08 h 197"/>
                <a:gd name="T76" fmla="*/ 13 w 1761"/>
                <a:gd name="T77" fmla="*/ 176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61"/>
                <a:gd name="T118" fmla="*/ 0 h 197"/>
                <a:gd name="T119" fmla="*/ 1761 w 1761"/>
                <a:gd name="T120" fmla="*/ 197 h 19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000000"/>
                </a:gs>
                <a:gs pos="100000">
                  <a:srgbClr val="CC66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380" name="Freeform 19"/>
            <p:cNvSpPr>
              <a:spLocks noChangeArrowheads="1"/>
            </p:cNvSpPr>
            <p:nvPr/>
          </p:nvSpPr>
          <p:spPr bwMode="auto">
            <a:xfrm>
              <a:off x="3943" y="152"/>
              <a:ext cx="1732" cy="253"/>
            </a:xfrm>
            <a:custGeom>
              <a:avLst/>
              <a:gdLst>
                <a:gd name="T0" fmla="*/ 0 w 1733"/>
                <a:gd name="T1" fmla="*/ 183 h 254"/>
                <a:gd name="T2" fmla="*/ 4 w 1733"/>
                <a:gd name="T3" fmla="*/ 195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0 w 1733"/>
                <a:gd name="T25" fmla="*/ 46 h 254"/>
                <a:gd name="T26" fmla="*/ 978 w 1733"/>
                <a:gd name="T27" fmla="*/ 63 h 254"/>
                <a:gd name="T28" fmla="*/ 1063 w 1733"/>
                <a:gd name="T29" fmla="*/ 59 h 254"/>
                <a:gd name="T30" fmla="*/ 1142 w 1733"/>
                <a:gd name="T31" fmla="*/ 51 h 254"/>
                <a:gd name="T32" fmla="*/ 1233 w 1733"/>
                <a:gd name="T33" fmla="*/ 56 h 254"/>
                <a:gd name="T34" fmla="*/ 1311 w 1733"/>
                <a:gd name="T35" fmla="*/ 51 h 254"/>
                <a:gd name="T36" fmla="*/ 1387 w 1733"/>
                <a:gd name="T37" fmla="*/ 46 h 254"/>
                <a:gd name="T38" fmla="*/ 1441 w 1733"/>
                <a:gd name="T39" fmla="*/ 50 h 254"/>
                <a:gd name="T40" fmla="*/ 1549 w 1733"/>
                <a:gd name="T41" fmla="*/ 40 h 254"/>
                <a:gd name="T42" fmla="*/ 1657 w 1733"/>
                <a:gd name="T43" fmla="*/ 53 h 254"/>
                <a:gd name="T44" fmla="*/ 1695 w 1733"/>
                <a:gd name="T45" fmla="*/ 74 h 254"/>
                <a:gd name="T46" fmla="*/ 1713 w 1733"/>
                <a:gd name="T47" fmla="*/ 107 h 254"/>
                <a:gd name="T48" fmla="*/ 1724 w 1733"/>
                <a:gd name="T49" fmla="*/ 188 h 254"/>
                <a:gd name="T50" fmla="*/ 1724 w 1733"/>
                <a:gd name="T51" fmla="*/ 65 h 254"/>
                <a:gd name="T52" fmla="*/ 1717 w 1733"/>
                <a:gd name="T53" fmla="*/ 26 h 254"/>
                <a:gd name="T54" fmla="*/ 1598 w 1733"/>
                <a:gd name="T55" fmla="*/ 9 h 254"/>
                <a:gd name="T56" fmla="*/ 1502 w 1733"/>
                <a:gd name="T57" fmla="*/ 2 h 254"/>
                <a:gd name="T58" fmla="*/ 1435 w 1733"/>
                <a:gd name="T59" fmla="*/ 6 h 254"/>
                <a:gd name="T60" fmla="*/ 1341 w 1733"/>
                <a:gd name="T61" fmla="*/ 13 h 254"/>
                <a:gd name="T62" fmla="*/ 1174 w 1733"/>
                <a:gd name="T63" fmla="*/ 9 h 254"/>
                <a:gd name="T64" fmla="*/ 1059 w 1733"/>
                <a:gd name="T65" fmla="*/ 10 h 254"/>
                <a:gd name="T66" fmla="*/ 978 w 1733"/>
                <a:gd name="T67" fmla="*/ 9 h 254"/>
                <a:gd name="T68" fmla="*/ 915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33"/>
                <a:gd name="T136" fmla="*/ 0 h 254"/>
                <a:gd name="T137" fmla="*/ 1733 w 1733"/>
                <a:gd name="T138" fmla="*/ 254 h 2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381" name="Freeform 20"/>
            <p:cNvSpPr>
              <a:spLocks noChangeArrowheads="1"/>
            </p:cNvSpPr>
            <p:nvPr/>
          </p:nvSpPr>
          <p:spPr bwMode="auto">
            <a:xfrm>
              <a:off x="3946" y="556"/>
              <a:ext cx="1732" cy="102"/>
            </a:xfrm>
            <a:custGeom>
              <a:avLst/>
              <a:gdLst>
                <a:gd name="T0" fmla="*/ 0 w 1733"/>
                <a:gd name="T1" fmla="*/ 24 h 103"/>
                <a:gd name="T2" fmla="*/ 4 w 1733"/>
                <a:gd name="T3" fmla="*/ 20 h 103"/>
                <a:gd name="T4" fmla="*/ 6 w 1733"/>
                <a:gd name="T5" fmla="*/ 57 h 103"/>
                <a:gd name="T6" fmla="*/ 22 w 1733"/>
                <a:gd name="T7" fmla="*/ 75 h 103"/>
                <a:gd name="T8" fmla="*/ 48 w 1733"/>
                <a:gd name="T9" fmla="*/ 70 h 103"/>
                <a:gd name="T10" fmla="*/ 90 w 1733"/>
                <a:gd name="T11" fmla="*/ 70 h 103"/>
                <a:gd name="T12" fmla="*/ 132 w 1733"/>
                <a:gd name="T13" fmla="*/ 72 h 103"/>
                <a:gd name="T14" fmla="*/ 156 w 1733"/>
                <a:gd name="T15" fmla="*/ 74 h 103"/>
                <a:gd name="T16" fmla="*/ 202 w 1733"/>
                <a:gd name="T17" fmla="*/ 69 h 103"/>
                <a:gd name="T18" fmla="*/ 266 w 1733"/>
                <a:gd name="T19" fmla="*/ 74 h 103"/>
                <a:gd name="T20" fmla="*/ 336 w 1733"/>
                <a:gd name="T21" fmla="*/ 74 h 103"/>
                <a:gd name="T22" fmla="*/ 390 w 1733"/>
                <a:gd name="T23" fmla="*/ 77 h 103"/>
                <a:gd name="T24" fmla="*/ 421 w 1733"/>
                <a:gd name="T25" fmla="*/ 75 h 103"/>
                <a:gd name="T26" fmla="*/ 525 w 1733"/>
                <a:gd name="T27" fmla="*/ 77 h 103"/>
                <a:gd name="T28" fmla="*/ 590 w 1733"/>
                <a:gd name="T29" fmla="*/ 70 h 103"/>
                <a:gd name="T30" fmla="*/ 656 w 1733"/>
                <a:gd name="T31" fmla="*/ 72 h 103"/>
                <a:gd name="T32" fmla="*/ 708 w 1733"/>
                <a:gd name="T33" fmla="*/ 72 h 103"/>
                <a:gd name="T34" fmla="*/ 788 w 1733"/>
                <a:gd name="T35" fmla="*/ 71 h 103"/>
                <a:gd name="T36" fmla="*/ 850 w 1733"/>
                <a:gd name="T37" fmla="*/ 66 h 103"/>
                <a:gd name="T38" fmla="*/ 934 w 1733"/>
                <a:gd name="T39" fmla="*/ 67 h 103"/>
                <a:gd name="T40" fmla="*/ 1047 w 1733"/>
                <a:gd name="T41" fmla="*/ 70 h 103"/>
                <a:gd name="T42" fmla="*/ 1113 w 1733"/>
                <a:gd name="T43" fmla="*/ 66 h 103"/>
                <a:gd name="T44" fmla="*/ 1142 w 1733"/>
                <a:gd name="T45" fmla="*/ 73 h 103"/>
                <a:gd name="T46" fmla="*/ 1229 w 1733"/>
                <a:gd name="T47" fmla="*/ 73 h 103"/>
                <a:gd name="T48" fmla="*/ 1300 w 1733"/>
                <a:gd name="T49" fmla="*/ 73 h 103"/>
                <a:gd name="T50" fmla="*/ 1324 w 1733"/>
                <a:gd name="T51" fmla="*/ 69 h 103"/>
                <a:gd name="T52" fmla="*/ 1365 w 1733"/>
                <a:gd name="T53" fmla="*/ 74 h 103"/>
                <a:gd name="T54" fmla="*/ 1386 w 1733"/>
                <a:gd name="T55" fmla="*/ 75 h 103"/>
                <a:gd name="T56" fmla="*/ 1443 w 1733"/>
                <a:gd name="T57" fmla="*/ 74 h 103"/>
                <a:gd name="T58" fmla="*/ 1491 w 1733"/>
                <a:gd name="T59" fmla="*/ 72 h 103"/>
                <a:gd name="T60" fmla="*/ 1570 w 1733"/>
                <a:gd name="T61" fmla="*/ 68 h 103"/>
                <a:gd name="T62" fmla="*/ 1679 w 1733"/>
                <a:gd name="T63" fmla="*/ 67 h 103"/>
                <a:gd name="T64" fmla="*/ 1705 w 1733"/>
                <a:gd name="T65" fmla="*/ 59 h 103"/>
                <a:gd name="T66" fmla="*/ 1719 w 1733"/>
                <a:gd name="T67" fmla="*/ 43 h 103"/>
                <a:gd name="T68" fmla="*/ 1724 w 1733"/>
                <a:gd name="T69" fmla="*/ 57 h 103"/>
                <a:gd name="T70" fmla="*/ 1722 w 1733"/>
                <a:gd name="T71" fmla="*/ 74 h 103"/>
                <a:gd name="T72" fmla="*/ 1708 w 1733"/>
                <a:gd name="T73" fmla="*/ 90 h 103"/>
                <a:gd name="T74" fmla="*/ 1598 w 1733"/>
                <a:gd name="T75" fmla="*/ 90 h 103"/>
                <a:gd name="T76" fmla="*/ 1502 w 1733"/>
                <a:gd name="T77" fmla="*/ 92 h 103"/>
                <a:gd name="T78" fmla="*/ 1458 w 1733"/>
                <a:gd name="T79" fmla="*/ 94 h 103"/>
                <a:gd name="T80" fmla="*/ 1408 w 1733"/>
                <a:gd name="T81" fmla="*/ 94 h 103"/>
                <a:gd name="T82" fmla="*/ 1317 w 1733"/>
                <a:gd name="T83" fmla="*/ 88 h 103"/>
                <a:gd name="T84" fmla="*/ 1208 w 1733"/>
                <a:gd name="T85" fmla="*/ 87 h 103"/>
                <a:gd name="T86" fmla="*/ 1117 w 1733"/>
                <a:gd name="T87" fmla="*/ 89 h 103"/>
                <a:gd name="T88" fmla="*/ 1059 w 1733"/>
                <a:gd name="T89" fmla="*/ 89 h 103"/>
                <a:gd name="T90" fmla="*/ 1014 w 1733"/>
                <a:gd name="T91" fmla="*/ 90 h 103"/>
                <a:gd name="T92" fmla="*/ 979 w 1733"/>
                <a:gd name="T93" fmla="*/ 92 h 103"/>
                <a:gd name="T94" fmla="*/ 939 w 1733"/>
                <a:gd name="T95" fmla="*/ 88 h 103"/>
                <a:gd name="T96" fmla="*/ 893 w 1733"/>
                <a:gd name="T97" fmla="*/ 92 h 103"/>
                <a:gd name="T98" fmla="*/ 839 w 1733"/>
                <a:gd name="T99" fmla="*/ 92 h 103"/>
                <a:gd name="T100" fmla="*/ 791 w 1733"/>
                <a:gd name="T101" fmla="*/ 90 h 103"/>
                <a:gd name="T102" fmla="*/ 720 w 1733"/>
                <a:gd name="T103" fmla="*/ 94 h 103"/>
                <a:gd name="T104" fmla="*/ 638 w 1733"/>
                <a:gd name="T105" fmla="*/ 94 h 103"/>
                <a:gd name="T106" fmla="*/ 563 w 1733"/>
                <a:gd name="T107" fmla="*/ 94 h 103"/>
                <a:gd name="T108" fmla="*/ 496 w 1733"/>
                <a:gd name="T109" fmla="*/ 90 h 103"/>
                <a:gd name="T110" fmla="*/ 435 w 1733"/>
                <a:gd name="T111" fmla="*/ 92 h 103"/>
                <a:gd name="T112" fmla="*/ 326 w 1733"/>
                <a:gd name="T113" fmla="*/ 92 h 103"/>
                <a:gd name="T114" fmla="*/ 208 w 1733"/>
                <a:gd name="T115" fmla="*/ 92 h 103"/>
                <a:gd name="T116" fmla="*/ 15 w 1733"/>
                <a:gd name="T117" fmla="*/ 90 h 103"/>
                <a:gd name="T118" fmla="*/ 0 w 1733"/>
                <a:gd name="T119" fmla="*/ 70 h 103"/>
                <a:gd name="T120" fmla="*/ 0 w 1733"/>
                <a:gd name="T121" fmla="*/ 51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3"/>
                <a:gd name="T184" fmla="*/ 0 h 103"/>
                <a:gd name="T185" fmla="*/ 1733 w 1733"/>
                <a:gd name="T186" fmla="*/ 103 h 10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rgbClr val="0000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5372" name="Rectangle 21"/>
          <p:cNvSpPr>
            <a:spLocks noGrp="1" noChangeArrowheads="1"/>
          </p:cNvSpPr>
          <p:nvPr>
            <p:ph type="title"/>
          </p:nvPr>
        </p:nvSpPr>
        <p:spPr bwMode="auto">
          <a:xfrm>
            <a:off x="134938" y="889000"/>
            <a:ext cx="8883650" cy="1154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lvl="0"/>
            <a:r>
              <a:rPr lang="en-GB" smtClean="0"/>
              <a:t>Click to edit the title text format</a:t>
            </a:r>
          </a:p>
        </p:txBody>
      </p:sp>
      <p:sp>
        <p:nvSpPr>
          <p:cNvPr id="15373" name="Rectangle 22"/>
          <p:cNvSpPr>
            <a:spLocks noGrp="1" noChangeArrowheads="1"/>
          </p:cNvSpPr>
          <p:nvPr>
            <p:ph type="body" idx="1"/>
          </p:nvPr>
        </p:nvSpPr>
        <p:spPr bwMode="auto">
          <a:xfrm>
            <a:off x="134938" y="2116138"/>
            <a:ext cx="8894762" cy="413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5374" name="Text Box 23"/>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p>
        </p:txBody>
      </p:sp>
      <p:sp>
        <p:nvSpPr>
          <p:cNvPr id="15375" name="Text Box 24"/>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p>
        </p:txBody>
      </p:sp>
      <p:sp>
        <p:nvSpPr>
          <p:cNvPr id="15385" name="Rectangle 25"/>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hangingPunct="1">
              <a:spcBef>
                <a:spcPct val="0"/>
              </a:spcBef>
              <a:buClr>
                <a:srgbClr val="FFFFFF"/>
              </a:buClr>
              <a:buSzPct val="45000"/>
              <a:buFont typeface="Wingdings" panose="05000000000000000000" pitchFamily="2" charset="2"/>
              <a:buNone/>
              <a:tabLst>
                <a:tab pos="723900" algn="l"/>
                <a:tab pos="1447800" algn="l"/>
              </a:tabLst>
              <a:defRPr sz="1400" smtClean="0">
                <a:solidFill>
                  <a:srgbClr val="FFFFFF"/>
                </a:solidFill>
              </a:defRPr>
            </a:lvl1pPr>
          </a:lstStyle>
          <a:p>
            <a:pPr>
              <a:defRPr/>
            </a:pPr>
            <a:fld id="{D753F31B-1248-40D2-91F4-1DF8B300765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CC"/>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CC"/>
          </a:solidFill>
          <a:latin typeface="Times New Roman" pitchFamily="16" charset="0"/>
          <a:ea typeface="Lucida Sans Unicode" charset="0"/>
          <a:cs typeface="Lucida Sans Unicode"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CC"/>
          </a:solidFill>
          <a:latin typeface="Times New Roman" pitchFamily="16" charset="0"/>
          <a:ea typeface="Lucida Sans Unicode" charset="0"/>
          <a:cs typeface="Lucida Sans Unicode"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CC"/>
          </a:solidFill>
          <a:latin typeface="Times New Roman" pitchFamily="16" charset="0"/>
          <a:ea typeface="Lucida Sans Unicode" charset="0"/>
          <a:cs typeface="Lucida Sans Unicode"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CC"/>
          </a:solidFill>
          <a:latin typeface="Times New Roman" pitchFamily="16" charset="0"/>
          <a:ea typeface="Lucida Sans Unicode" charset="0"/>
          <a:cs typeface="Lucida Sans Unicode"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FFFFCC"/>
          </a:solidFill>
          <a:latin typeface="Times New Roman" pitchFamily="16" charset="0"/>
          <a:ea typeface="Lucida Sans Unicode" charset="0"/>
          <a:cs typeface="Lucida Sans Unicode"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FFFFCC"/>
          </a:solidFill>
          <a:latin typeface="Times New Roman" pitchFamily="16" charset="0"/>
          <a:ea typeface="Lucida Sans Unicode" charset="0"/>
          <a:cs typeface="Lucida Sans Unicode"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FFFFCC"/>
          </a:solidFill>
          <a:latin typeface="Times New Roman" pitchFamily="16" charset="0"/>
          <a:ea typeface="Lucida Sans Unicode" charset="0"/>
          <a:cs typeface="Lucida Sans Unicode"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FFFFCC"/>
          </a:solidFill>
          <a:latin typeface="Times New Roman" pitchFamily="16" charset="0"/>
          <a:ea typeface="Lucida Sans Unicode" charset="0"/>
          <a:cs typeface="Lucida Sans Unicode"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a:solidFill>
            <a:srgbClr val="FFFFCC"/>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a:solidFill>
            <a:srgbClr val="FFFFCC"/>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FFFFCC"/>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FFFFCC"/>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FFFFCC"/>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CC"/>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CC"/>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CC"/>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CC"/>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906D58"/>
        </a:solidFill>
        <a:effectLst/>
      </p:bgPr>
    </p:bg>
    <p:spTree>
      <p:nvGrpSpPr>
        <p:cNvPr id="1" name=""/>
        <p:cNvGrpSpPr/>
        <p:nvPr/>
      </p:nvGrpSpPr>
      <p:grpSpPr>
        <a:xfrm>
          <a:off x="0" y="0"/>
          <a:ext cx="0" cy="0"/>
          <a:chOff x="0" y="0"/>
          <a:chExt cx="0" cy="0"/>
        </a:xfrm>
      </p:grpSpPr>
      <p:sp>
        <p:nvSpPr>
          <p:cNvPr id="16386" name="Rectangle 1"/>
          <p:cNvSpPr>
            <a:spLocks noChangeArrowheads="1"/>
          </p:cNvSpPr>
          <p:nvPr/>
        </p:nvSpPr>
        <p:spPr bwMode="auto">
          <a:xfrm>
            <a:off x="528638" y="201613"/>
            <a:ext cx="8397875" cy="6467475"/>
          </a:xfrm>
          <a:prstGeom prst="rect">
            <a:avLst/>
          </a:prstGeom>
          <a:blipFill dpi="0" rotWithShape="0">
            <a:blip r:embed="rId13"/>
            <a:srcRect/>
            <a:tile tx="0" ty="0" sx="100000" sy="100000" flip="none" algn="tl"/>
          </a:blip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cs typeface="Arial" panose="020B0604020202020204" pitchFamily="34" charset="0"/>
            </a:endParaRPr>
          </a:p>
        </p:txBody>
      </p:sp>
      <p:pic>
        <p:nvPicPr>
          <p:cNvPr id="16387"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50800"/>
            <a:ext cx="1181100" cy="4286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Rectangle 3"/>
          <p:cNvSpPr>
            <a:spLocks noChangeArrowheads="1"/>
          </p:cNvSpPr>
          <p:nvPr/>
        </p:nvSpPr>
        <p:spPr bwMode="auto">
          <a:xfrm>
            <a:off x="596900" y="4130675"/>
            <a:ext cx="1041400" cy="457200"/>
          </a:xfrm>
          <a:prstGeom prst="rect">
            <a:avLst/>
          </a:prstGeom>
          <a:blipFill dpi="0" rotWithShape="0">
            <a:blip r:embed="rId13"/>
            <a:srcRect/>
            <a:tile tx="0" ty="0" sx="100000" sy="100000" flip="none" algn="tl"/>
          </a:blip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cs typeface="Arial" panose="020B0604020202020204" pitchFamily="34" charset="0"/>
            </a:endParaRPr>
          </a:p>
        </p:txBody>
      </p:sp>
      <p:pic>
        <p:nvPicPr>
          <p:cNvPr id="16389" name="Picture 4"/>
          <p:cNvPicPr>
            <a:picLocks noChangeAspect="1" noChangeArrowheads="1"/>
          </p:cNvPicPr>
          <p:nvPr/>
        </p:nvPicPr>
        <p:blipFill>
          <a:blip r:embed="rId14">
            <a:extLst>
              <a:ext uri="{28A0092B-C50C-407E-A947-70E740481C1C}">
                <a14:useLocalDpi xmlns:a14="http://schemas.microsoft.com/office/drawing/2010/main" val="0"/>
              </a:ext>
            </a:extLst>
          </a:blip>
          <a:srcRect t="39999"/>
          <a:stretch>
            <a:fillRect/>
          </a:stretch>
        </p:blipFill>
        <p:spPr bwMode="auto">
          <a:xfrm>
            <a:off x="0" y="4222750"/>
            <a:ext cx="1181100" cy="2571750"/>
          </a:xfrm>
          <a:prstGeom prst="rect">
            <a:avLst/>
          </a:prstGeom>
          <a:noFill/>
          <a:ln>
            <a:noFill/>
          </a:ln>
          <a:effectLst/>
          <a:extLst>
            <a:ext uri="{909E8E84-426E-40DD-AFC4-6F175D3DCCD1}">
              <a14:hiddenFill xmlns:a14="http://schemas.microsoft.com/office/drawing/2010/main">
                <a:blipFill dpi="0" rotWithShape="0">
                  <a:blip/>
                  <a:srcRect t="3999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90" name="Rectangle 5"/>
          <p:cNvSpPr>
            <a:spLocks noGrp="1" noChangeArrowheads="1"/>
          </p:cNvSpPr>
          <p:nvPr>
            <p:ph type="title"/>
          </p:nvPr>
        </p:nvSpPr>
        <p:spPr bwMode="auto">
          <a:xfrm>
            <a:off x="1066800" y="381000"/>
            <a:ext cx="7618413"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6391" name="Rectangle 6"/>
          <p:cNvSpPr>
            <a:spLocks noGrp="1" noChangeArrowheads="1"/>
          </p:cNvSpPr>
          <p:nvPr>
            <p:ph type="body" idx="1"/>
          </p:nvPr>
        </p:nvSpPr>
        <p:spPr bwMode="auto">
          <a:xfrm>
            <a:off x="1066800" y="1752600"/>
            <a:ext cx="76184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6392" name="Text Box 7"/>
          <p:cNvSpPr txBox="1">
            <a:spLocks noChangeArrowheads="1"/>
          </p:cNvSpPr>
          <p:nvPr/>
        </p:nvSpPr>
        <p:spPr bwMode="auto">
          <a:xfrm>
            <a:off x="1084263" y="60960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cs typeface="Arial" panose="020B0604020202020204" pitchFamily="34" charset="0"/>
            </a:endParaRPr>
          </a:p>
        </p:txBody>
      </p:sp>
      <p:sp>
        <p:nvSpPr>
          <p:cNvPr id="16393" name="Text Box 8"/>
          <p:cNvSpPr txBox="1">
            <a:spLocks noChangeArrowheads="1"/>
          </p:cNvSpPr>
          <p:nvPr/>
        </p:nvSpPr>
        <p:spPr bwMode="auto">
          <a:xfrm>
            <a:off x="3522663" y="60960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cs typeface="Arial" panose="020B0604020202020204" pitchFamily="34" charset="0"/>
            </a:endParaRPr>
          </a:p>
        </p:txBody>
      </p:sp>
      <p:sp>
        <p:nvSpPr>
          <p:cNvPr id="2" name="Rectangle 9"/>
          <p:cNvSpPr>
            <a:spLocks noGrp="1" noChangeArrowheads="1"/>
          </p:cNvSpPr>
          <p:nvPr>
            <p:ph type="sldNum"/>
          </p:nvPr>
        </p:nvSpPr>
        <p:spPr bwMode="auto">
          <a:xfrm>
            <a:off x="6951663" y="6096000"/>
            <a:ext cx="1903412"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hangingPunct="1">
              <a:spcBef>
                <a:spcPct val="0"/>
              </a:spcBef>
              <a:buClr>
                <a:srgbClr val="000000"/>
              </a:buClr>
              <a:buSzPct val="45000"/>
              <a:buFont typeface="Wingdings" panose="05000000000000000000" pitchFamily="2" charset="2"/>
              <a:buNone/>
              <a:tabLst>
                <a:tab pos="723900" algn="l"/>
                <a:tab pos="1447800" algn="l"/>
              </a:tabLst>
              <a:defRPr sz="1400" smtClean="0">
                <a:solidFill>
                  <a:srgbClr val="000000"/>
                </a:solidFill>
                <a:cs typeface="Arial" panose="020B0604020202020204" pitchFamily="34" charset="0"/>
              </a:defRPr>
            </a:lvl1pPr>
          </a:lstStyle>
          <a:p>
            <a:pPr>
              <a:defRPr/>
            </a:pPr>
            <a:fld id="{316A9346-0670-4454-A40C-3A97B08A9D6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221304"/>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221304"/>
          </a:solidFill>
          <a:latin typeface="Times New Roman" pitchFamily="16" charset="0"/>
          <a:cs typeface="Arial"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221304"/>
          </a:solidFill>
          <a:latin typeface="Times New Roman" pitchFamily="16" charset="0"/>
          <a:cs typeface="Arial"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221304"/>
          </a:solidFill>
          <a:latin typeface="Times New Roman" pitchFamily="16" charset="0"/>
          <a:cs typeface="Arial"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221304"/>
          </a:solidFill>
          <a:latin typeface="Times New Roman" pitchFamily="16" charset="0"/>
          <a:cs typeface="Arial"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221304"/>
          </a:solidFill>
          <a:latin typeface="Times New Roman" pitchFamily="16" charset="0"/>
          <a:cs typeface="Arial"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221304"/>
          </a:solidFill>
          <a:latin typeface="Times New Roman" pitchFamily="16" charset="0"/>
          <a:cs typeface="Arial"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221304"/>
          </a:solidFill>
          <a:latin typeface="Times New Roman" pitchFamily="16" charset="0"/>
          <a:cs typeface="Arial"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221304"/>
          </a:solidFill>
          <a:latin typeface="Times New Roman" pitchFamily="16" charset="0"/>
          <a:cs typeface="Arial"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3.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0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01.xml"/><Relationship Id="rId5" Type="http://schemas.openxmlformats.org/officeDocument/2006/relationships/image" Target="../media/image44.jpe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01.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01.xml"/><Relationship Id="rId5" Type="http://schemas.openxmlformats.org/officeDocument/2006/relationships/image" Target="../media/image50.png"/><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12.xml"/><Relationship Id="rId4" Type="http://schemas.openxmlformats.org/officeDocument/2006/relationships/image" Target="../media/image62.jpeg"/></Relationships>
</file>

<file path=ppt/slides/_rels/slide1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1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1.xml"/><Relationship Id="rId5" Type="http://schemas.openxmlformats.org/officeDocument/2006/relationships/image" Target="../media/image14.jpe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98.jpeg"/></Relationships>
</file>

<file path=ppt/slides/_rels/slide3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4.xml"/><Relationship Id="rId1" Type="http://schemas.openxmlformats.org/officeDocument/2006/relationships/slideLayout" Target="../slideLayouts/slideLayout29.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jpeg"/></Relationships>
</file>

<file path=ppt/slides/_rels/slide3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01.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01.xml"/><Relationship Id="rId5" Type="http://schemas.openxmlformats.org/officeDocument/2006/relationships/image" Target="../media/image23.jpeg"/><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7.xml"/><Relationship Id="rId1" Type="http://schemas.openxmlformats.org/officeDocument/2006/relationships/slideLayout" Target="../slideLayouts/slideLayout40.xml"/><Relationship Id="rId4" Type="http://schemas.openxmlformats.org/officeDocument/2006/relationships/image" Target="../media/image109.jpeg"/></Relationships>
</file>

<file path=ppt/slides/_rels/slide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9.xml"/><Relationship Id="rId1" Type="http://schemas.openxmlformats.org/officeDocument/2006/relationships/slideLayout" Target="../slideLayouts/slideLayout40.xml"/><Relationship Id="rId4" Type="http://schemas.openxmlformats.org/officeDocument/2006/relationships/image" Target="../media/image112.png"/></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0.xml"/><Relationship Id="rId1" Type="http://schemas.openxmlformats.org/officeDocument/2006/relationships/slideLayout" Target="../slideLayouts/slideLayout40.xml"/><Relationship Id="rId4" Type="http://schemas.openxmlformats.org/officeDocument/2006/relationships/image" Target="../media/image114.png"/></Relationships>
</file>

<file path=ppt/slides/_rels/slide5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5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5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5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1.xml"/></Relationships>
</file>

<file path=ppt/slides/_rels/slide6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6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01.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101.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1.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533400"/>
            <a:ext cx="2003425" cy="2209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9251" name="Text Box 2"/>
          <p:cNvSpPr txBox="1">
            <a:spLocks noChangeArrowheads="1"/>
          </p:cNvSpPr>
          <p:nvPr/>
        </p:nvSpPr>
        <p:spPr bwMode="auto">
          <a:xfrm>
            <a:off x="914400" y="2667000"/>
            <a:ext cx="7721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4400" b="1">
                <a:solidFill>
                  <a:srgbClr val="221304"/>
                </a:solidFill>
              </a:rPr>
              <a:t>The Iron Age</a:t>
            </a:r>
          </a:p>
        </p:txBody>
      </p:sp>
      <p:sp>
        <p:nvSpPr>
          <p:cNvPr id="309252" name="Text Box 3"/>
          <p:cNvSpPr txBox="1">
            <a:spLocks noChangeArrowheads="1"/>
          </p:cNvSpPr>
          <p:nvPr/>
        </p:nvSpPr>
        <p:spPr bwMode="auto">
          <a:xfrm>
            <a:off x="1625600" y="4117975"/>
            <a:ext cx="6400800" cy="153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990600" algn="l"/>
                <a:tab pos="1905000" algn="l"/>
                <a:tab pos="2819400" algn="l"/>
                <a:tab pos="3733800" algn="l"/>
                <a:tab pos="4648200" algn="l"/>
                <a:tab pos="5562600" algn="l"/>
                <a:tab pos="6477000" algn="l"/>
                <a:tab pos="7391400" algn="l"/>
                <a:tab pos="8305800" algn="l"/>
                <a:tab pos="9220200" algn="l"/>
                <a:tab pos="10134600" algn="l"/>
                <a:tab pos="11049000" algn="l"/>
              </a:tabLst>
              <a:defRPr sz="3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990600" indent="-531813">
              <a:spcBef>
                <a:spcPts val="700"/>
              </a:spcBef>
              <a:buClr>
                <a:srgbClr val="000000"/>
              </a:buClr>
              <a:buSzPct val="100000"/>
              <a:buFont typeface="Times New Roman" panose="02020603050405020304" pitchFamily="18" charset="0"/>
              <a:tabLst>
                <a:tab pos="990600" algn="l"/>
                <a:tab pos="1905000" algn="l"/>
                <a:tab pos="2819400" algn="l"/>
                <a:tab pos="3733800" algn="l"/>
                <a:tab pos="4648200" algn="l"/>
                <a:tab pos="5562600" algn="l"/>
                <a:tab pos="6477000" algn="l"/>
                <a:tab pos="7391400" algn="l"/>
                <a:tab pos="8305800" algn="l"/>
                <a:tab pos="9220200" algn="l"/>
                <a:tab pos="10134600" algn="l"/>
                <a:tab pos="11049000" algn="l"/>
              </a:tabLst>
              <a:defRPr sz="28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90600" algn="l"/>
                <a:tab pos="1905000" algn="l"/>
                <a:tab pos="2819400" algn="l"/>
                <a:tab pos="3733800" algn="l"/>
                <a:tab pos="4648200" algn="l"/>
                <a:tab pos="5562600" algn="l"/>
                <a:tab pos="6477000" algn="l"/>
                <a:tab pos="7391400" algn="l"/>
                <a:tab pos="8305800" algn="l"/>
                <a:tab pos="9220200" algn="l"/>
                <a:tab pos="10134600" algn="l"/>
                <a:tab pos="11049000" algn="l"/>
              </a:tabLst>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90600" algn="l"/>
                <a:tab pos="1905000" algn="l"/>
                <a:tab pos="2819400" algn="l"/>
                <a:tab pos="3733800" algn="l"/>
                <a:tab pos="4648200" algn="l"/>
                <a:tab pos="5562600" algn="l"/>
                <a:tab pos="6477000" algn="l"/>
                <a:tab pos="7391400" algn="l"/>
                <a:tab pos="8305800" algn="l"/>
                <a:tab pos="9220200" algn="l"/>
                <a:tab pos="10134600" algn="l"/>
                <a:tab pos="110490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90600" algn="l"/>
                <a:tab pos="1905000" algn="l"/>
                <a:tab pos="2819400" algn="l"/>
                <a:tab pos="3733800" algn="l"/>
                <a:tab pos="4648200" algn="l"/>
                <a:tab pos="5562600" algn="l"/>
                <a:tab pos="6477000" algn="l"/>
                <a:tab pos="7391400" algn="l"/>
                <a:tab pos="8305800" algn="l"/>
                <a:tab pos="9220200" algn="l"/>
                <a:tab pos="10134600" algn="l"/>
                <a:tab pos="110490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90600" algn="l"/>
                <a:tab pos="1905000" algn="l"/>
                <a:tab pos="2819400" algn="l"/>
                <a:tab pos="3733800" algn="l"/>
                <a:tab pos="4648200" algn="l"/>
                <a:tab pos="5562600" algn="l"/>
                <a:tab pos="6477000" algn="l"/>
                <a:tab pos="7391400" algn="l"/>
                <a:tab pos="8305800" algn="l"/>
                <a:tab pos="9220200" algn="l"/>
                <a:tab pos="10134600" algn="l"/>
                <a:tab pos="110490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90600" algn="l"/>
                <a:tab pos="1905000" algn="l"/>
                <a:tab pos="2819400" algn="l"/>
                <a:tab pos="3733800" algn="l"/>
                <a:tab pos="4648200" algn="l"/>
                <a:tab pos="5562600" algn="l"/>
                <a:tab pos="6477000" algn="l"/>
                <a:tab pos="7391400" algn="l"/>
                <a:tab pos="8305800" algn="l"/>
                <a:tab pos="9220200" algn="l"/>
                <a:tab pos="10134600" algn="l"/>
                <a:tab pos="110490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90600" algn="l"/>
                <a:tab pos="1905000" algn="l"/>
                <a:tab pos="2819400" algn="l"/>
                <a:tab pos="3733800" algn="l"/>
                <a:tab pos="4648200" algn="l"/>
                <a:tab pos="5562600" algn="l"/>
                <a:tab pos="6477000" algn="l"/>
                <a:tab pos="7391400" algn="l"/>
                <a:tab pos="8305800" algn="l"/>
                <a:tab pos="9220200" algn="l"/>
                <a:tab pos="10134600" algn="l"/>
                <a:tab pos="110490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90600" algn="l"/>
                <a:tab pos="1905000" algn="l"/>
                <a:tab pos="2819400" algn="l"/>
                <a:tab pos="3733800" algn="l"/>
                <a:tab pos="4648200" algn="l"/>
                <a:tab pos="5562600" algn="l"/>
                <a:tab pos="6477000" algn="l"/>
                <a:tab pos="7391400" algn="l"/>
                <a:tab pos="8305800" algn="l"/>
                <a:tab pos="9220200" algn="l"/>
                <a:tab pos="10134600" algn="l"/>
                <a:tab pos="110490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lvl="1" algn="ctr" eaLnBrk="1" hangingPunct="1">
              <a:buClrTx/>
              <a:buFontTx/>
              <a:buNone/>
            </a:pPr>
            <a:r>
              <a:rPr lang="en-US" dirty="0" smtClean="0"/>
              <a:t>1200-500 </a:t>
            </a:r>
            <a:r>
              <a:rPr lang="en-US" dirty="0"/>
              <a:t>BCE</a:t>
            </a:r>
          </a:p>
        </p:txBody>
      </p:sp>
      <p:pic>
        <p:nvPicPr>
          <p:cNvPr id="30925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533400"/>
            <a:ext cx="1503363" cy="2209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925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533400"/>
            <a:ext cx="1647825" cy="2209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066800" y="647700"/>
            <a:ext cx="7620000" cy="609600"/>
          </a:xfrm>
        </p:spPr>
        <p:txBody>
          <a:bodyPr/>
          <a:lstStyle/>
          <a:p>
            <a:r>
              <a:rPr lang="en-US"/>
              <a:t>The Olmecs (cont’d)</a:t>
            </a:r>
          </a:p>
        </p:txBody>
      </p:sp>
      <p:sp>
        <p:nvSpPr>
          <p:cNvPr id="54275" name="Rectangle 3"/>
          <p:cNvSpPr>
            <a:spLocks noGrp="1" noChangeArrowheads="1"/>
          </p:cNvSpPr>
          <p:nvPr>
            <p:ph type="body" idx="1"/>
          </p:nvPr>
        </p:nvSpPr>
        <p:spPr>
          <a:xfrm>
            <a:off x="1143000" y="1752600"/>
            <a:ext cx="4267200" cy="4419600"/>
          </a:xfrm>
        </p:spPr>
        <p:txBody>
          <a:bodyPr/>
          <a:lstStyle/>
          <a:p>
            <a:r>
              <a:rPr lang="en-US"/>
              <a:t>Religion</a:t>
            </a:r>
          </a:p>
          <a:p>
            <a:pPr lvl="1">
              <a:buFontTx/>
              <a:buNone/>
            </a:pPr>
            <a:endParaRPr lang="en-US"/>
          </a:p>
        </p:txBody>
      </p:sp>
      <p:pic>
        <p:nvPicPr>
          <p:cNvPr id="54276" name="Picture 4" descr="olmec ARTSTOR_103_4182200142484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2743200"/>
            <a:ext cx="3195638" cy="3733800"/>
          </a:xfrm>
          <a:prstGeom prst="rect">
            <a:avLst/>
          </a:prstGeom>
          <a:noFill/>
          <a:extLst>
            <a:ext uri="{909E8E84-426E-40DD-AFC4-6F175D3DCCD1}">
              <a14:hiddenFill xmlns:a14="http://schemas.microsoft.com/office/drawing/2010/main">
                <a:solidFill>
                  <a:srgbClr val="FFFFFF"/>
                </a:solidFill>
              </a14:hiddenFill>
            </a:ext>
          </a:extLst>
        </p:spPr>
      </p:pic>
      <p:pic>
        <p:nvPicPr>
          <p:cNvPr id="54277" name="Picture 5" descr="150px-Las_Limas_Right_shoul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057400"/>
            <a:ext cx="1428750" cy="1647825"/>
          </a:xfrm>
          <a:prstGeom prst="rect">
            <a:avLst/>
          </a:prstGeom>
          <a:noFill/>
          <a:extLst>
            <a:ext uri="{909E8E84-426E-40DD-AFC4-6F175D3DCCD1}">
              <a14:hiddenFill xmlns:a14="http://schemas.microsoft.com/office/drawing/2010/main">
                <a:solidFill>
                  <a:srgbClr val="FFFFFF"/>
                </a:solidFill>
              </a14:hiddenFill>
            </a:ext>
          </a:extLst>
        </p:spPr>
      </p:pic>
      <p:pic>
        <p:nvPicPr>
          <p:cNvPr id="54278" name="Picture 6" descr="150px-Las_Limas_left_shoul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1981200"/>
            <a:ext cx="1428750" cy="1743075"/>
          </a:xfrm>
          <a:prstGeom prst="rect">
            <a:avLst/>
          </a:prstGeom>
          <a:noFill/>
          <a:extLst>
            <a:ext uri="{909E8E84-426E-40DD-AFC4-6F175D3DCCD1}">
              <a14:hiddenFill xmlns:a14="http://schemas.microsoft.com/office/drawing/2010/main">
                <a:solidFill>
                  <a:srgbClr val="FFFFFF"/>
                </a:solidFill>
              </a14:hiddenFill>
            </a:ext>
          </a:extLst>
        </p:spPr>
      </p:pic>
      <p:pic>
        <p:nvPicPr>
          <p:cNvPr id="54279" name="Picture 7" descr="150px-Las_Limas_right_l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4343400"/>
            <a:ext cx="1428750" cy="1743075"/>
          </a:xfrm>
          <a:prstGeom prst="rect">
            <a:avLst/>
          </a:prstGeom>
          <a:noFill/>
          <a:extLst>
            <a:ext uri="{909E8E84-426E-40DD-AFC4-6F175D3DCCD1}">
              <a14:hiddenFill xmlns:a14="http://schemas.microsoft.com/office/drawing/2010/main">
                <a:solidFill>
                  <a:srgbClr val="FFFFFF"/>
                </a:solidFill>
              </a14:hiddenFill>
            </a:ext>
          </a:extLst>
        </p:spPr>
      </p:pic>
      <p:pic>
        <p:nvPicPr>
          <p:cNvPr id="54280" name="Picture 8" descr="150px-Las_Limas_left_l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4343400"/>
            <a:ext cx="1428750"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802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200px-Seated_Olmec_Jaguar_from_San_Lorenzo%2C_Veracru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990600"/>
            <a:ext cx="2243138" cy="4114800"/>
          </a:xfrm>
          <a:prstGeom prst="rect">
            <a:avLst/>
          </a:prstGeom>
          <a:noFill/>
          <a:extLst>
            <a:ext uri="{909E8E84-426E-40DD-AFC4-6F175D3DCCD1}">
              <a14:hiddenFill xmlns:a14="http://schemas.microsoft.com/office/drawing/2010/main">
                <a:solidFill>
                  <a:srgbClr val="FFFFFF"/>
                </a:solidFill>
              </a14:hiddenFill>
            </a:ext>
          </a:extLst>
        </p:spPr>
      </p:pic>
      <p:pic>
        <p:nvPicPr>
          <p:cNvPr id="55299" name="Picture 3" descr="300px-La_Venta_Stele_19_%28Delange%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609600"/>
            <a:ext cx="257175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5300" name="Picture 4" descr="Tlapacoya_Bow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4800600"/>
            <a:ext cx="2143125" cy="1562100"/>
          </a:xfrm>
          <a:prstGeom prst="rect">
            <a:avLst/>
          </a:prstGeom>
          <a:noFill/>
          <a:extLst>
            <a:ext uri="{909E8E84-426E-40DD-AFC4-6F175D3DCCD1}">
              <a14:hiddenFill xmlns:a14="http://schemas.microsoft.com/office/drawing/2010/main">
                <a:solidFill>
                  <a:srgbClr val="FFFFFF"/>
                </a:solidFill>
              </a14:hiddenFill>
            </a:ext>
          </a:extLst>
        </p:spPr>
      </p:pic>
      <p:pic>
        <p:nvPicPr>
          <p:cNvPr id="55301" name="Picture 5" descr="ANd9GcRKOJqW9oHpaZMPYg9MUIE6hxkSWKJ1EWe8SouQTv-T1h9iISg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914400"/>
            <a:ext cx="1924050" cy="2743200"/>
          </a:xfrm>
          <a:prstGeom prst="rect">
            <a:avLst/>
          </a:prstGeom>
          <a:noFill/>
          <a:extLst>
            <a:ext uri="{909E8E84-426E-40DD-AFC4-6F175D3DCCD1}">
              <a14:hiddenFill xmlns:a14="http://schemas.microsoft.com/office/drawing/2010/main">
                <a:solidFill>
                  <a:srgbClr val="FFFFFF"/>
                </a:solidFill>
              </a14:hiddenFill>
            </a:ext>
          </a:extLst>
        </p:spPr>
      </p:pic>
      <p:sp>
        <p:nvSpPr>
          <p:cNvPr id="55302" name="Text Box 6"/>
          <p:cNvSpPr txBox="1">
            <a:spLocks noChangeArrowheads="1"/>
          </p:cNvSpPr>
          <p:nvPr/>
        </p:nvSpPr>
        <p:spPr bwMode="auto">
          <a:xfrm>
            <a:off x="6019800" y="5334000"/>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eaLnBrk="1" hangingPunct="1">
              <a:spcBef>
                <a:spcPct val="50000"/>
              </a:spcBef>
            </a:pPr>
            <a:r>
              <a:rPr lang="en-US" smtClean="0">
                <a:solidFill>
                  <a:srgbClr val="000000"/>
                </a:solidFill>
                <a:cs typeface="Arial" panose="020B0604020202020204" pitchFamily="34" charset="0"/>
              </a:rPr>
              <a:t>Water God</a:t>
            </a:r>
          </a:p>
        </p:txBody>
      </p:sp>
      <p:sp>
        <p:nvSpPr>
          <p:cNvPr id="55303" name="Text Box 7"/>
          <p:cNvSpPr txBox="1">
            <a:spLocks noChangeArrowheads="1"/>
          </p:cNvSpPr>
          <p:nvPr/>
        </p:nvSpPr>
        <p:spPr bwMode="auto">
          <a:xfrm>
            <a:off x="4267200" y="39624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eaLnBrk="1" hangingPunct="1">
              <a:spcBef>
                <a:spcPct val="50000"/>
              </a:spcBef>
            </a:pPr>
            <a:r>
              <a:rPr lang="en-US" smtClean="0">
                <a:solidFill>
                  <a:srgbClr val="000000"/>
                </a:solidFill>
                <a:cs typeface="Arial" panose="020B0604020202020204" pitchFamily="34" charset="0"/>
              </a:rPr>
              <a:t>Maize God</a:t>
            </a:r>
          </a:p>
        </p:txBody>
      </p:sp>
      <p:sp>
        <p:nvSpPr>
          <p:cNvPr id="55304" name="Text Box 8"/>
          <p:cNvSpPr txBox="1">
            <a:spLocks noChangeArrowheads="1"/>
          </p:cNvSpPr>
          <p:nvPr/>
        </p:nvSpPr>
        <p:spPr bwMode="auto">
          <a:xfrm>
            <a:off x="3810000" y="57912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eaLnBrk="1" hangingPunct="1">
              <a:spcBef>
                <a:spcPct val="50000"/>
              </a:spcBef>
            </a:pPr>
            <a:r>
              <a:rPr lang="en-US" smtClean="0">
                <a:solidFill>
                  <a:srgbClr val="000000"/>
                </a:solidFill>
                <a:cs typeface="Arial" panose="020B0604020202020204" pitchFamily="34" charset="0"/>
              </a:rPr>
              <a:t>Banded-Eye God</a:t>
            </a:r>
          </a:p>
        </p:txBody>
      </p:sp>
      <p:sp>
        <p:nvSpPr>
          <p:cNvPr id="55305" name="Text Box 9"/>
          <p:cNvSpPr txBox="1">
            <a:spLocks noChangeArrowheads="1"/>
          </p:cNvSpPr>
          <p:nvPr/>
        </p:nvSpPr>
        <p:spPr bwMode="auto">
          <a:xfrm>
            <a:off x="1371600" y="41910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eaLnBrk="1" hangingPunct="1">
              <a:spcBef>
                <a:spcPct val="50000"/>
              </a:spcBef>
            </a:pPr>
            <a:r>
              <a:rPr lang="en-US" smtClean="0">
                <a:solidFill>
                  <a:srgbClr val="000000"/>
                </a:solidFill>
                <a:cs typeface="Arial" panose="020B0604020202020204" pitchFamily="34" charset="0"/>
              </a:rPr>
              <a:t>Feathered Serpent</a:t>
            </a:r>
          </a:p>
        </p:txBody>
      </p:sp>
    </p:spTree>
    <p:extLst>
      <p:ext uri="{BB962C8B-B14F-4D97-AF65-F5344CB8AC3E}">
        <p14:creationId xmlns:p14="http://schemas.microsoft.com/office/powerpoint/2010/main" val="544241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6117034416_3ce7e30a1b_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209800"/>
            <a:ext cx="6096000" cy="4133850"/>
          </a:xfrm>
          <a:prstGeom prst="rect">
            <a:avLst/>
          </a:prstGeom>
          <a:noFill/>
          <a:extLst>
            <a:ext uri="{909E8E84-426E-40DD-AFC4-6F175D3DCCD1}">
              <a14:hiddenFill xmlns:a14="http://schemas.microsoft.com/office/drawing/2010/main">
                <a:solidFill>
                  <a:srgbClr val="FFFFFF"/>
                </a:solidFill>
              </a14:hiddenFill>
            </a:ext>
          </a:extLst>
        </p:spPr>
      </p:pic>
      <p:pic>
        <p:nvPicPr>
          <p:cNvPr id="56323" name="Picture 3" descr="monument-9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457200"/>
            <a:ext cx="3124200" cy="2500313"/>
          </a:xfrm>
          <a:prstGeom prst="rect">
            <a:avLst/>
          </a:prstGeom>
          <a:noFill/>
          <a:extLst>
            <a:ext uri="{909E8E84-426E-40DD-AFC4-6F175D3DCCD1}">
              <a14:hiddenFill xmlns:a14="http://schemas.microsoft.com/office/drawing/2010/main">
                <a:solidFill>
                  <a:srgbClr val="FFFFFF"/>
                </a:solidFill>
              </a14:hiddenFill>
            </a:ext>
          </a:extLst>
        </p:spPr>
      </p:pic>
      <p:sp>
        <p:nvSpPr>
          <p:cNvPr id="56324" name="Text Box 4"/>
          <p:cNvSpPr txBox="1">
            <a:spLocks noChangeArrowheads="1"/>
          </p:cNvSpPr>
          <p:nvPr/>
        </p:nvSpPr>
        <p:spPr bwMode="auto">
          <a:xfrm>
            <a:off x="4876800" y="685800"/>
            <a:ext cx="3429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eaLnBrk="1" hangingPunct="1">
              <a:spcBef>
                <a:spcPct val="50000"/>
              </a:spcBef>
            </a:pPr>
            <a:r>
              <a:rPr lang="en-US" smtClean="0">
                <a:solidFill>
                  <a:srgbClr val="000000"/>
                </a:solidFill>
                <a:cs typeface="Arial" panose="020B0604020202020204" pitchFamily="34" charset="0"/>
              </a:rPr>
              <a:t>The “El Azuzul Twins” (San Lorenzo)</a:t>
            </a:r>
          </a:p>
        </p:txBody>
      </p:sp>
    </p:spTree>
    <p:extLst>
      <p:ext uri="{BB962C8B-B14F-4D97-AF65-F5344CB8AC3E}">
        <p14:creationId xmlns:p14="http://schemas.microsoft.com/office/powerpoint/2010/main" val="1332986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olmec ARTSTOR_103_4182200371567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3581400"/>
            <a:ext cx="2563813"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7347" name="Picture 3" descr="olmec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8563" y="1219200"/>
            <a:ext cx="3762375" cy="4343400"/>
          </a:xfrm>
          <a:prstGeom prst="rect">
            <a:avLst/>
          </a:prstGeom>
          <a:noFill/>
          <a:extLst>
            <a:ext uri="{909E8E84-426E-40DD-AFC4-6F175D3DCCD1}">
              <a14:hiddenFill xmlns:a14="http://schemas.microsoft.com/office/drawing/2010/main">
                <a:solidFill>
                  <a:srgbClr val="FFFFFF"/>
                </a:solidFill>
              </a14:hiddenFill>
            </a:ext>
          </a:extLst>
        </p:spPr>
      </p:pic>
      <p:pic>
        <p:nvPicPr>
          <p:cNvPr id="57348" name="Picture 4" descr="olmec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6550" y="533400"/>
            <a:ext cx="1992313" cy="2895600"/>
          </a:xfrm>
          <a:prstGeom prst="rect">
            <a:avLst/>
          </a:prstGeom>
          <a:noFill/>
          <a:extLst>
            <a:ext uri="{909E8E84-426E-40DD-AFC4-6F175D3DCCD1}">
              <a14:hiddenFill xmlns:a14="http://schemas.microsoft.com/office/drawing/2010/main">
                <a:solidFill>
                  <a:srgbClr val="FFFFFF"/>
                </a:solidFill>
              </a14:hiddenFill>
            </a:ext>
          </a:extLst>
        </p:spPr>
      </p:pic>
      <p:pic>
        <p:nvPicPr>
          <p:cNvPr id="573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838200"/>
            <a:ext cx="1816100"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192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Text Box 1"/>
          <p:cNvSpPr txBox="1">
            <a:spLocks noChangeArrowheads="1"/>
          </p:cNvSpPr>
          <p:nvPr/>
        </p:nvSpPr>
        <p:spPr bwMode="auto">
          <a:xfrm>
            <a:off x="1066800" y="357188"/>
            <a:ext cx="7620000" cy="1189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4000">
                <a:solidFill>
                  <a:srgbClr val="221304"/>
                </a:solidFill>
              </a:rPr>
              <a:t>The Chav</a:t>
            </a:r>
            <a:r>
              <a:rPr lang="en-US" sz="4000">
                <a:solidFill>
                  <a:srgbClr val="221304"/>
                </a:solidFill>
                <a:cs typeface="Times New Roman" panose="02020603050405020304" pitchFamily="18" charset="0"/>
              </a:rPr>
              <a:t>í</a:t>
            </a:r>
            <a:r>
              <a:rPr lang="en-US" sz="4000">
                <a:solidFill>
                  <a:srgbClr val="221304"/>
                </a:solidFill>
              </a:rPr>
              <a:t>n Culture </a:t>
            </a:r>
            <a:br>
              <a:rPr lang="en-US" sz="4000">
                <a:solidFill>
                  <a:srgbClr val="221304"/>
                </a:solidFill>
              </a:rPr>
            </a:br>
            <a:r>
              <a:rPr lang="en-US">
                <a:solidFill>
                  <a:srgbClr val="221304"/>
                </a:solidFill>
              </a:rPr>
              <a:t>(c. 900-200 BCE)</a:t>
            </a:r>
          </a:p>
        </p:txBody>
      </p:sp>
      <p:sp>
        <p:nvSpPr>
          <p:cNvPr id="325635" name="Text Box 2"/>
          <p:cNvSpPr txBox="1">
            <a:spLocks noChangeArrowheads="1"/>
          </p:cNvSpPr>
          <p:nvPr/>
        </p:nvSpPr>
        <p:spPr bwMode="auto">
          <a:xfrm>
            <a:off x="1066800" y="1752600"/>
            <a:ext cx="3962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buFont typeface="Times New Roman" panose="02020603050405020304" pitchFamily="18" charset="0"/>
              <a:buChar char="•"/>
            </a:pPr>
            <a:r>
              <a:rPr lang="en-US"/>
              <a:t>Art and Architecture</a:t>
            </a:r>
          </a:p>
          <a:p>
            <a:pPr eaLnBrk="1" hangingPunct="1">
              <a:buFont typeface="Times New Roman" panose="02020603050405020304" pitchFamily="18" charset="0"/>
              <a:buChar char="•"/>
            </a:pPr>
            <a:r>
              <a:rPr lang="en-US"/>
              <a:t>Society</a:t>
            </a:r>
          </a:p>
          <a:p>
            <a:pPr eaLnBrk="1" hangingPunct="1">
              <a:buFont typeface="Times New Roman" panose="02020603050405020304" pitchFamily="18" charset="0"/>
              <a:buChar char="•"/>
            </a:pPr>
            <a:r>
              <a:rPr lang="en-US"/>
              <a:t>Religion</a:t>
            </a:r>
          </a:p>
        </p:txBody>
      </p:sp>
      <p:pic>
        <p:nvPicPr>
          <p:cNvPr id="3256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828800"/>
            <a:ext cx="3810000" cy="412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5637" name="Text Box 4"/>
          <p:cNvSpPr txBox="1">
            <a:spLocks noChangeArrowheads="1"/>
          </p:cNvSpPr>
          <p:nvPr/>
        </p:nvSpPr>
        <p:spPr bwMode="auto">
          <a:xfrm>
            <a:off x="1905000" y="4953000"/>
            <a:ext cx="2667000" cy="673100"/>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2000" b="1">
                <a:latin typeface="Arial" panose="020B0604020202020204" pitchFamily="34" charset="0"/>
              </a:rPr>
              <a:t>Key Terms</a:t>
            </a:r>
          </a:p>
          <a:p>
            <a:pPr eaLnBrk="1" hangingPunct="1">
              <a:spcBef>
                <a:spcPct val="0"/>
              </a:spcBef>
              <a:buClrTx/>
              <a:buFontTx/>
              <a:buNone/>
            </a:pPr>
            <a:r>
              <a:rPr lang="en-US" sz="1800" b="1">
                <a:latin typeface="Arial" panose="020B0604020202020204" pitchFamily="34" charset="0"/>
              </a:rPr>
              <a:t>Chav</a:t>
            </a:r>
            <a:r>
              <a:rPr lang="en-US" sz="1800" b="1">
                <a:latin typeface="Arial" panose="020B0604020202020204" pitchFamily="34" charset="0"/>
                <a:cs typeface="Arial" panose="020B0604020202020204" pitchFamily="34" charset="0"/>
              </a:rPr>
              <a:t>í</a:t>
            </a:r>
            <a:r>
              <a:rPr lang="en-US" sz="1800" b="1">
                <a:latin typeface="Arial" panose="020B0604020202020204" pitchFamily="34" charset="0"/>
              </a:rPr>
              <a:t>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533400"/>
            <a:ext cx="4267200" cy="2844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68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810000"/>
            <a:ext cx="3962400" cy="2641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68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810000"/>
            <a:ext cx="3733800" cy="2489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68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709613"/>
            <a:ext cx="3695700" cy="2805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838200"/>
            <a:ext cx="3248025" cy="4876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177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57200"/>
            <a:ext cx="3657600" cy="3192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178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733800"/>
            <a:ext cx="3886200" cy="260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1chavin_telloObelis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447800"/>
            <a:ext cx="28575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62467" name="Picture 3" descr="122dcf8conchucos6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33400"/>
            <a:ext cx="4286250" cy="5619750"/>
          </a:xfrm>
          <a:prstGeom prst="rect">
            <a:avLst/>
          </a:prstGeom>
          <a:noFill/>
          <a:extLst>
            <a:ext uri="{909E8E84-426E-40DD-AFC4-6F175D3DCCD1}">
              <a14:hiddenFill xmlns:a14="http://schemas.microsoft.com/office/drawing/2010/main">
                <a:solidFill>
                  <a:srgbClr val="FFFFFF"/>
                </a:solidFill>
              </a14:hiddenFill>
            </a:ext>
          </a:extLst>
        </p:spPr>
      </p:pic>
      <p:pic>
        <p:nvPicPr>
          <p:cNvPr id="62468" name="Picture 4" descr="fig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5575" y="533400"/>
            <a:ext cx="2638425" cy="567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831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havin_reco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513" y="871538"/>
            <a:ext cx="7038975" cy="511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104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Text Box 1"/>
          <p:cNvSpPr txBox="1">
            <a:spLocks noChangeArrowheads="1"/>
          </p:cNvSpPr>
          <p:nvPr/>
        </p:nvSpPr>
        <p:spPr bwMode="auto">
          <a:xfrm>
            <a:off x="1066800" y="357188"/>
            <a:ext cx="7620000" cy="1189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4400">
                <a:solidFill>
                  <a:srgbClr val="221304"/>
                </a:solidFill>
              </a:rPr>
              <a:t>The Olmecs </a:t>
            </a:r>
            <a:br>
              <a:rPr lang="en-US" sz="4400">
                <a:solidFill>
                  <a:srgbClr val="221304"/>
                </a:solidFill>
              </a:rPr>
            </a:br>
            <a:r>
              <a:rPr lang="en-US" sz="2800">
                <a:solidFill>
                  <a:srgbClr val="221304"/>
                </a:solidFill>
              </a:rPr>
              <a:t>(c. 1200-600 BCE)</a:t>
            </a:r>
          </a:p>
        </p:txBody>
      </p:sp>
      <p:sp>
        <p:nvSpPr>
          <p:cNvPr id="311299" name="Text Box 2"/>
          <p:cNvSpPr txBox="1">
            <a:spLocks noChangeArrowheads="1"/>
          </p:cNvSpPr>
          <p:nvPr/>
        </p:nvSpPr>
        <p:spPr bwMode="auto">
          <a:xfrm>
            <a:off x="1173163" y="1752600"/>
            <a:ext cx="7772400" cy="182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buFont typeface="Times New Roman" panose="02020603050405020304" pitchFamily="18" charset="0"/>
              <a:buChar char="•"/>
            </a:pPr>
            <a:r>
              <a:rPr lang="en-US"/>
              <a:t>Society</a:t>
            </a:r>
          </a:p>
          <a:p>
            <a:pPr eaLnBrk="1" hangingPunct="1">
              <a:buFont typeface="Times New Roman" panose="02020603050405020304" pitchFamily="18" charset="0"/>
              <a:buChar char="•"/>
            </a:pPr>
            <a:r>
              <a:rPr lang="en-US"/>
              <a:t>Art</a:t>
            </a:r>
          </a:p>
        </p:txBody>
      </p:sp>
      <p:pic>
        <p:nvPicPr>
          <p:cNvPr id="3113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5263" y="2819400"/>
            <a:ext cx="3419475" cy="3714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130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810000"/>
            <a:ext cx="3810000" cy="2714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1302" name="Text Box 5"/>
          <p:cNvSpPr txBox="1">
            <a:spLocks noChangeArrowheads="1"/>
          </p:cNvSpPr>
          <p:nvPr/>
        </p:nvSpPr>
        <p:spPr bwMode="auto">
          <a:xfrm>
            <a:off x="5943600" y="1752600"/>
            <a:ext cx="2667000" cy="673100"/>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2000" b="1">
                <a:latin typeface="Arial" panose="020B0604020202020204" pitchFamily="34" charset="0"/>
              </a:rPr>
              <a:t>Key Terms</a:t>
            </a:r>
          </a:p>
          <a:p>
            <a:pPr eaLnBrk="1" hangingPunct="1">
              <a:spcBef>
                <a:spcPct val="0"/>
              </a:spcBef>
              <a:buClrTx/>
              <a:buFontTx/>
              <a:buNone/>
            </a:pPr>
            <a:r>
              <a:rPr lang="en-US" sz="1800" b="1">
                <a:latin typeface="Arial" panose="020B0604020202020204" pitchFamily="34" charset="0"/>
              </a:rPr>
              <a:t>Olmecs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81000"/>
            <a:ext cx="4800600" cy="2490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38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81000"/>
            <a:ext cx="1687513" cy="228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382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1700" y="2590800"/>
            <a:ext cx="3000375" cy="4000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382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3124200"/>
            <a:ext cx="4419600" cy="3101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Text Box 1"/>
          <p:cNvSpPr txBox="1">
            <a:spLocks noChangeArrowheads="1"/>
          </p:cNvSpPr>
          <p:nvPr/>
        </p:nvSpPr>
        <p:spPr bwMode="auto">
          <a:xfrm>
            <a:off x="1066800" y="381000"/>
            <a:ext cx="76200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4000">
                <a:solidFill>
                  <a:srgbClr val="221304"/>
                </a:solidFill>
              </a:rPr>
              <a:t>The Greek Dark Age</a:t>
            </a:r>
            <a:br>
              <a:rPr lang="en-US" sz="4000">
                <a:solidFill>
                  <a:srgbClr val="221304"/>
                </a:solidFill>
              </a:rPr>
            </a:br>
            <a:r>
              <a:rPr lang="en-US" sz="2800">
                <a:solidFill>
                  <a:srgbClr val="221304"/>
                </a:solidFill>
              </a:rPr>
              <a:t>(c. 1050-900 BCE)</a:t>
            </a:r>
          </a:p>
        </p:txBody>
      </p:sp>
      <p:sp>
        <p:nvSpPr>
          <p:cNvPr id="335875" name="Text Box 2"/>
          <p:cNvSpPr txBox="1">
            <a:spLocks noChangeArrowheads="1"/>
          </p:cNvSpPr>
          <p:nvPr/>
        </p:nvSpPr>
        <p:spPr bwMode="auto">
          <a:xfrm>
            <a:off x="1066800" y="1752600"/>
            <a:ext cx="5638800" cy="464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buFont typeface="Times New Roman" panose="02020603050405020304" pitchFamily="18" charset="0"/>
              <a:buChar char="•"/>
            </a:pPr>
            <a:r>
              <a:rPr lang="en-US" dirty="0"/>
              <a:t>Way of Life</a:t>
            </a:r>
          </a:p>
          <a:p>
            <a:pPr eaLnBrk="1" hangingPunct="1">
              <a:buFont typeface="Times New Roman" panose="02020603050405020304" pitchFamily="18" charset="0"/>
              <a:buChar char="•"/>
            </a:pPr>
            <a:r>
              <a:rPr lang="en-US" dirty="0" smtClean="0"/>
              <a:t>Homer and t</a:t>
            </a:r>
            <a:r>
              <a:rPr lang="en-US" dirty="0" smtClean="0"/>
              <a:t>he </a:t>
            </a:r>
            <a:r>
              <a:rPr lang="en-US" dirty="0" err="1"/>
              <a:t>Bardic</a:t>
            </a:r>
            <a:r>
              <a:rPr lang="en-US" dirty="0"/>
              <a:t> Tradition</a:t>
            </a:r>
          </a:p>
          <a:p>
            <a:pPr marL="0" indent="0" eaLnBrk="1" hangingPunct="1"/>
            <a:endParaRPr lang="en-US" dirty="0"/>
          </a:p>
          <a:p>
            <a:pPr eaLnBrk="1" hangingPunct="1"/>
            <a:endParaRPr lang="en-US" dirty="0"/>
          </a:p>
        </p:txBody>
      </p:sp>
      <p:pic>
        <p:nvPicPr>
          <p:cNvPr id="3358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752600"/>
            <a:ext cx="2762250" cy="340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5877" name="Text Box 4"/>
          <p:cNvSpPr txBox="1">
            <a:spLocks noChangeArrowheads="1"/>
          </p:cNvSpPr>
          <p:nvPr/>
        </p:nvSpPr>
        <p:spPr bwMode="auto">
          <a:xfrm>
            <a:off x="1905000" y="4953000"/>
            <a:ext cx="2667000" cy="681038"/>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2000" b="1">
                <a:latin typeface="Arial" panose="020B0604020202020204" pitchFamily="34" charset="0"/>
              </a:rPr>
              <a:t>Key Terms</a:t>
            </a:r>
          </a:p>
          <a:p>
            <a:pPr eaLnBrk="1" hangingPunct="1">
              <a:spcBef>
                <a:spcPct val="0"/>
              </a:spcBef>
              <a:buClrTx/>
              <a:buFontTx/>
              <a:buNone/>
            </a:pPr>
            <a:r>
              <a:rPr lang="en-US" sz="1800" b="1">
                <a:latin typeface="Arial" panose="020B0604020202020204" pitchFamily="34" charset="0"/>
              </a:rPr>
              <a:t>Homer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Text Box 1"/>
          <p:cNvSpPr txBox="1">
            <a:spLocks noChangeArrowheads="1"/>
          </p:cNvSpPr>
          <p:nvPr/>
        </p:nvSpPr>
        <p:spPr bwMode="auto">
          <a:xfrm>
            <a:off x="1066800" y="381000"/>
            <a:ext cx="76200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4000">
                <a:solidFill>
                  <a:srgbClr val="221304"/>
                </a:solidFill>
              </a:rPr>
              <a:t>The Greek Dark Age</a:t>
            </a:r>
            <a:br>
              <a:rPr lang="en-US" sz="4000">
                <a:solidFill>
                  <a:srgbClr val="221304"/>
                </a:solidFill>
              </a:rPr>
            </a:br>
            <a:r>
              <a:rPr lang="en-US" sz="2800">
                <a:solidFill>
                  <a:srgbClr val="221304"/>
                </a:solidFill>
              </a:rPr>
              <a:t>(cont’d)</a:t>
            </a:r>
          </a:p>
        </p:txBody>
      </p:sp>
      <p:sp>
        <p:nvSpPr>
          <p:cNvPr id="337923" name="Text Box 2"/>
          <p:cNvSpPr txBox="1">
            <a:spLocks noChangeArrowheads="1"/>
          </p:cNvSpPr>
          <p:nvPr/>
        </p:nvSpPr>
        <p:spPr bwMode="auto">
          <a:xfrm>
            <a:off x="1066800" y="1752600"/>
            <a:ext cx="76200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lnSpc>
                <a:spcPct val="80000"/>
              </a:lnSpc>
              <a:spcBef>
                <a:spcPts val="700"/>
              </a:spcBef>
              <a:buFont typeface="Times New Roman" panose="02020603050405020304" pitchFamily="18" charset="0"/>
              <a:buChar char="•"/>
            </a:pPr>
            <a:r>
              <a:rPr lang="en-US" sz="2800"/>
              <a:t>The Epic Cycle</a:t>
            </a:r>
          </a:p>
          <a:p>
            <a:pPr lvl="1" eaLnBrk="1" hangingPunct="1">
              <a:lnSpc>
                <a:spcPct val="80000"/>
              </a:lnSpc>
              <a:spcBef>
                <a:spcPts val="600"/>
              </a:spcBef>
              <a:buFont typeface="Times New Roman" panose="02020603050405020304" pitchFamily="18" charset="0"/>
              <a:buChar char="–"/>
            </a:pPr>
            <a:r>
              <a:rPr lang="en-US" sz="2400" i="1"/>
              <a:t>The Cypria</a:t>
            </a:r>
            <a:r>
              <a:rPr lang="en-US" sz="2400"/>
              <a:t> by Stasinus</a:t>
            </a:r>
          </a:p>
          <a:p>
            <a:pPr lvl="1" eaLnBrk="1" hangingPunct="1">
              <a:lnSpc>
                <a:spcPct val="80000"/>
              </a:lnSpc>
              <a:spcBef>
                <a:spcPts val="600"/>
              </a:spcBef>
              <a:buFont typeface="Times New Roman" panose="02020603050405020304" pitchFamily="18" charset="0"/>
              <a:buChar char="–"/>
            </a:pPr>
            <a:r>
              <a:rPr lang="en-US" sz="2400" i="1"/>
              <a:t>The Iliad</a:t>
            </a:r>
            <a:r>
              <a:rPr lang="en-US" sz="2400"/>
              <a:t> by Homer</a:t>
            </a:r>
          </a:p>
          <a:p>
            <a:pPr lvl="1" eaLnBrk="1" hangingPunct="1">
              <a:lnSpc>
                <a:spcPct val="80000"/>
              </a:lnSpc>
              <a:spcBef>
                <a:spcPts val="600"/>
              </a:spcBef>
              <a:buFont typeface="Times New Roman" panose="02020603050405020304" pitchFamily="18" charset="0"/>
              <a:buChar char="–"/>
            </a:pPr>
            <a:r>
              <a:rPr lang="en-US" sz="2400" i="1"/>
              <a:t>The Aethiopus</a:t>
            </a:r>
            <a:r>
              <a:rPr lang="en-US" sz="2400"/>
              <a:t> by Arctinus</a:t>
            </a:r>
          </a:p>
          <a:p>
            <a:pPr lvl="1" eaLnBrk="1" hangingPunct="1">
              <a:lnSpc>
                <a:spcPct val="80000"/>
              </a:lnSpc>
              <a:spcBef>
                <a:spcPts val="600"/>
              </a:spcBef>
              <a:buFont typeface="Times New Roman" panose="02020603050405020304" pitchFamily="18" charset="0"/>
              <a:buChar char="–"/>
            </a:pPr>
            <a:r>
              <a:rPr lang="en-US" sz="2400" i="1"/>
              <a:t>The Little Iliad</a:t>
            </a:r>
            <a:r>
              <a:rPr lang="en-US" sz="2400"/>
              <a:t> by Lesches</a:t>
            </a:r>
          </a:p>
          <a:p>
            <a:pPr lvl="1" eaLnBrk="1" hangingPunct="1">
              <a:lnSpc>
                <a:spcPct val="80000"/>
              </a:lnSpc>
              <a:spcBef>
                <a:spcPts val="600"/>
              </a:spcBef>
              <a:buFont typeface="Times New Roman" panose="02020603050405020304" pitchFamily="18" charset="0"/>
              <a:buChar char="–"/>
            </a:pPr>
            <a:r>
              <a:rPr lang="en-US" sz="2400" i="1"/>
              <a:t>The Sack of Ilium</a:t>
            </a:r>
            <a:r>
              <a:rPr lang="en-US" sz="2400"/>
              <a:t> by Arctinus</a:t>
            </a:r>
          </a:p>
          <a:p>
            <a:pPr lvl="1" eaLnBrk="1" hangingPunct="1">
              <a:lnSpc>
                <a:spcPct val="80000"/>
              </a:lnSpc>
              <a:spcBef>
                <a:spcPts val="600"/>
              </a:spcBef>
              <a:buFont typeface="Times New Roman" panose="02020603050405020304" pitchFamily="18" charset="0"/>
              <a:buChar char="–"/>
            </a:pPr>
            <a:r>
              <a:rPr lang="en-US" sz="2400" i="1"/>
              <a:t>The Returns</a:t>
            </a:r>
            <a:r>
              <a:rPr lang="en-US" sz="2400"/>
              <a:t> by Hegias</a:t>
            </a:r>
          </a:p>
          <a:p>
            <a:pPr lvl="1" eaLnBrk="1" hangingPunct="1">
              <a:lnSpc>
                <a:spcPct val="80000"/>
              </a:lnSpc>
              <a:spcBef>
                <a:spcPts val="600"/>
              </a:spcBef>
              <a:buFont typeface="Times New Roman" panose="02020603050405020304" pitchFamily="18" charset="0"/>
              <a:buChar char="–"/>
            </a:pPr>
            <a:r>
              <a:rPr lang="en-US" sz="2400" i="1"/>
              <a:t>The Odyssey</a:t>
            </a:r>
            <a:r>
              <a:rPr lang="en-US" sz="2400"/>
              <a:t> by Homer</a:t>
            </a:r>
          </a:p>
          <a:p>
            <a:pPr lvl="1" eaLnBrk="1" hangingPunct="1">
              <a:lnSpc>
                <a:spcPct val="80000"/>
              </a:lnSpc>
              <a:spcBef>
                <a:spcPts val="600"/>
              </a:spcBef>
              <a:buFont typeface="Times New Roman" panose="02020603050405020304" pitchFamily="18" charset="0"/>
              <a:buChar char="–"/>
            </a:pPr>
            <a:r>
              <a:rPr lang="en-US" sz="2400" i="1"/>
              <a:t>The Telegonia</a:t>
            </a:r>
            <a:r>
              <a:rPr lang="en-US" sz="2400"/>
              <a:t> by Eugammon</a:t>
            </a:r>
          </a:p>
          <a:p>
            <a:pPr eaLnBrk="1" hangingPunct="1">
              <a:lnSpc>
                <a:spcPct val="80000"/>
              </a:lnSpc>
              <a:spcBef>
                <a:spcPts val="700"/>
              </a:spcBef>
              <a:buFont typeface="Times New Roman" panose="02020603050405020304" pitchFamily="18" charset="0"/>
              <a:buChar char="•"/>
            </a:pPr>
            <a:r>
              <a:rPr lang="en-US" sz="2800"/>
              <a:t>Social Values and Ethics of the Poems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1"/>
          <p:cNvSpPr txBox="1">
            <a:spLocks noChangeArrowheads="1"/>
          </p:cNvSpPr>
          <p:nvPr/>
        </p:nvSpPr>
        <p:spPr bwMode="auto">
          <a:xfrm>
            <a:off x="1066800" y="381000"/>
            <a:ext cx="76200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4000">
                <a:solidFill>
                  <a:srgbClr val="221304"/>
                </a:solidFill>
              </a:rPr>
              <a:t>The Greek “Renaissance”</a:t>
            </a:r>
            <a:br>
              <a:rPr lang="en-US" sz="4000">
                <a:solidFill>
                  <a:srgbClr val="221304"/>
                </a:solidFill>
              </a:rPr>
            </a:br>
            <a:r>
              <a:rPr lang="en-US" sz="2800">
                <a:solidFill>
                  <a:srgbClr val="221304"/>
                </a:solidFill>
              </a:rPr>
              <a:t>(c. 900-750 BCE)</a:t>
            </a:r>
          </a:p>
        </p:txBody>
      </p:sp>
      <p:sp>
        <p:nvSpPr>
          <p:cNvPr id="339971" name="Text Box 2"/>
          <p:cNvSpPr txBox="1">
            <a:spLocks noChangeArrowheads="1"/>
          </p:cNvSpPr>
          <p:nvPr/>
        </p:nvSpPr>
        <p:spPr bwMode="auto">
          <a:xfrm>
            <a:off x="914400" y="1752600"/>
            <a:ext cx="3733800" cy="236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lnSpc>
                <a:spcPct val="90000"/>
              </a:lnSpc>
              <a:spcBef>
                <a:spcPts val="700"/>
              </a:spcBef>
              <a:buFont typeface="Times New Roman" panose="02020603050405020304" pitchFamily="18" charset="0"/>
              <a:buChar char="•"/>
            </a:pPr>
            <a:r>
              <a:rPr lang="en-US" sz="2800"/>
              <a:t>Aristocratic Rule</a:t>
            </a:r>
          </a:p>
          <a:p>
            <a:pPr eaLnBrk="1" hangingPunct="1">
              <a:lnSpc>
                <a:spcPct val="90000"/>
              </a:lnSpc>
              <a:spcBef>
                <a:spcPts val="700"/>
              </a:spcBef>
              <a:buFont typeface="Times New Roman" panose="02020603050405020304" pitchFamily="18" charset="0"/>
              <a:buChar char="•"/>
            </a:pPr>
            <a:r>
              <a:rPr lang="en-US" sz="2800"/>
              <a:t>Panhellenism</a:t>
            </a:r>
          </a:p>
          <a:p>
            <a:pPr eaLnBrk="1" hangingPunct="1">
              <a:lnSpc>
                <a:spcPct val="90000"/>
              </a:lnSpc>
              <a:spcBef>
                <a:spcPts val="700"/>
              </a:spcBef>
              <a:buFont typeface="Times New Roman" panose="02020603050405020304" pitchFamily="18" charset="0"/>
              <a:buChar char="•"/>
            </a:pPr>
            <a:r>
              <a:rPr lang="en-US" sz="2800"/>
              <a:t>Writing and the Invention of the Alphabet</a:t>
            </a:r>
          </a:p>
        </p:txBody>
      </p:sp>
      <p:pic>
        <p:nvPicPr>
          <p:cNvPr id="3399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76400"/>
            <a:ext cx="4076700" cy="476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997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114800"/>
            <a:ext cx="1771650" cy="2362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Text Box 1"/>
          <p:cNvSpPr txBox="1">
            <a:spLocks noChangeArrowheads="1"/>
          </p:cNvSpPr>
          <p:nvPr/>
        </p:nvSpPr>
        <p:spPr bwMode="auto">
          <a:xfrm>
            <a:off x="1066800" y="381000"/>
            <a:ext cx="76200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4000">
                <a:solidFill>
                  <a:srgbClr val="221304"/>
                </a:solidFill>
              </a:rPr>
              <a:t>Greek Archaic Period</a:t>
            </a:r>
            <a:br>
              <a:rPr lang="en-US" sz="4000">
                <a:solidFill>
                  <a:srgbClr val="221304"/>
                </a:solidFill>
              </a:rPr>
            </a:br>
            <a:r>
              <a:rPr lang="en-US" sz="2800">
                <a:solidFill>
                  <a:srgbClr val="221304"/>
                </a:solidFill>
              </a:rPr>
              <a:t>(c. 750-500 BCE)</a:t>
            </a:r>
          </a:p>
        </p:txBody>
      </p:sp>
      <p:sp>
        <p:nvSpPr>
          <p:cNvPr id="342019" name="Text Box 2"/>
          <p:cNvSpPr txBox="1">
            <a:spLocks noChangeArrowheads="1"/>
          </p:cNvSpPr>
          <p:nvPr/>
        </p:nvSpPr>
        <p:spPr bwMode="auto">
          <a:xfrm>
            <a:off x="1066800" y="1752600"/>
            <a:ext cx="7162800" cy="198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buFont typeface="Times New Roman" panose="02020603050405020304" pitchFamily="18" charset="0"/>
              <a:buChar char="•"/>
            </a:pPr>
            <a:r>
              <a:rPr lang="en-US"/>
              <a:t>The Rise of the Polis</a:t>
            </a:r>
          </a:p>
          <a:p>
            <a:pPr eaLnBrk="1" hangingPunct="1">
              <a:buFont typeface="Times New Roman" panose="02020603050405020304" pitchFamily="18" charset="0"/>
              <a:buChar char="•"/>
            </a:pPr>
            <a:r>
              <a:rPr lang="en-US"/>
              <a:t>Solon of Athens (594-560)</a:t>
            </a:r>
          </a:p>
          <a:p>
            <a:pPr eaLnBrk="1" hangingPunct="1">
              <a:buFont typeface="Times New Roman" panose="02020603050405020304" pitchFamily="18" charset="0"/>
              <a:buChar char="•"/>
            </a:pPr>
            <a:r>
              <a:rPr lang="en-US"/>
              <a:t>Invention of Democracy in Athens (510)</a:t>
            </a:r>
          </a:p>
        </p:txBody>
      </p:sp>
      <p:pic>
        <p:nvPicPr>
          <p:cNvPr id="3420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505200"/>
            <a:ext cx="2263775" cy="289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20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505200"/>
            <a:ext cx="2811463" cy="2971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2022" name="Text Box 5"/>
          <p:cNvSpPr txBox="1">
            <a:spLocks noChangeArrowheads="1"/>
          </p:cNvSpPr>
          <p:nvPr/>
        </p:nvSpPr>
        <p:spPr bwMode="auto">
          <a:xfrm>
            <a:off x="6400800" y="1752600"/>
            <a:ext cx="2286000" cy="1233287"/>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2000" b="1" dirty="0">
                <a:latin typeface="Arial" panose="020B0604020202020204" pitchFamily="34" charset="0"/>
              </a:rPr>
              <a:t>Key Terms</a:t>
            </a:r>
          </a:p>
          <a:p>
            <a:pPr eaLnBrk="1" hangingPunct="1">
              <a:spcBef>
                <a:spcPct val="0"/>
              </a:spcBef>
              <a:buClrTx/>
              <a:buFontTx/>
              <a:buNone/>
            </a:pPr>
            <a:r>
              <a:rPr lang="en-US" sz="1800" b="1" i="1" dirty="0">
                <a:latin typeface="Arial" panose="020B0604020202020204" pitchFamily="34" charset="0"/>
              </a:rPr>
              <a:t>polis</a:t>
            </a:r>
          </a:p>
          <a:p>
            <a:pPr eaLnBrk="1" hangingPunct="1">
              <a:spcBef>
                <a:spcPct val="0"/>
              </a:spcBef>
              <a:buClrTx/>
              <a:buFontTx/>
              <a:buNone/>
            </a:pPr>
            <a:r>
              <a:rPr lang="en-US" sz="1800" b="1" i="1" dirty="0" smtClean="0">
                <a:latin typeface="Arial" panose="020B0604020202020204" pitchFamily="34" charset="0"/>
              </a:rPr>
              <a:t>miasma</a:t>
            </a:r>
            <a:endParaRPr lang="en-US" sz="1800" b="1" i="1" dirty="0">
              <a:latin typeface="Arial" panose="020B0604020202020204" pitchFamily="34" charset="0"/>
            </a:endParaRPr>
          </a:p>
          <a:p>
            <a:pPr eaLnBrk="1" hangingPunct="1">
              <a:spcBef>
                <a:spcPct val="0"/>
              </a:spcBef>
              <a:buClrTx/>
              <a:buFontTx/>
              <a:buNone/>
            </a:pPr>
            <a:r>
              <a:rPr lang="en-US" sz="1800" b="1" dirty="0">
                <a:latin typeface="Arial" panose="020B0604020202020204" pitchFamily="34" charset="0"/>
              </a:rPr>
              <a:t>Cleisthenes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Text Box 1"/>
          <p:cNvSpPr txBox="1">
            <a:spLocks noChangeArrowheads="1"/>
          </p:cNvSpPr>
          <p:nvPr/>
        </p:nvSpPr>
        <p:spPr bwMode="auto">
          <a:xfrm>
            <a:off x="1066800" y="381000"/>
            <a:ext cx="76200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4000">
                <a:solidFill>
                  <a:srgbClr val="221304"/>
                </a:solidFill>
              </a:rPr>
              <a:t>The Neo-Assyrian Empire</a:t>
            </a:r>
            <a:br>
              <a:rPr lang="en-US" sz="4000">
                <a:solidFill>
                  <a:srgbClr val="221304"/>
                </a:solidFill>
              </a:rPr>
            </a:br>
            <a:r>
              <a:rPr lang="en-US" sz="2800">
                <a:solidFill>
                  <a:srgbClr val="221304"/>
                </a:solidFill>
              </a:rPr>
              <a:t>(934-609 BCE)</a:t>
            </a:r>
          </a:p>
        </p:txBody>
      </p:sp>
      <p:sp>
        <p:nvSpPr>
          <p:cNvPr id="344067" name="Text Box 2"/>
          <p:cNvSpPr txBox="1">
            <a:spLocks noChangeArrowheads="1"/>
          </p:cNvSpPr>
          <p:nvPr/>
        </p:nvSpPr>
        <p:spPr bwMode="auto">
          <a:xfrm>
            <a:off x="1066800" y="1752600"/>
            <a:ext cx="4343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buFont typeface="Times New Roman" panose="02020603050405020304" pitchFamily="18" charset="0"/>
              <a:buChar char="•"/>
            </a:pPr>
            <a:r>
              <a:rPr lang="en-US"/>
              <a:t>The Assyrian Military</a:t>
            </a:r>
          </a:p>
          <a:p>
            <a:pPr eaLnBrk="1" hangingPunct="1">
              <a:buFont typeface="Times New Roman" panose="02020603050405020304" pitchFamily="18" charset="0"/>
              <a:buChar char="•"/>
            </a:pPr>
            <a:r>
              <a:rPr lang="en-US"/>
              <a:t>Growth</a:t>
            </a:r>
          </a:p>
          <a:p>
            <a:pPr lvl="1" eaLnBrk="1" hangingPunct="1">
              <a:buFont typeface="Times New Roman" panose="02020603050405020304" pitchFamily="18" charset="0"/>
              <a:buChar char="–"/>
            </a:pPr>
            <a:r>
              <a:rPr lang="en-US"/>
              <a:t>Tiglath-pileser III  (745-727)</a:t>
            </a:r>
          </a:p>
          <a:p>
            <a:pPr eaLnBrk="1" hangingPunct="1">
              <a:buFont typeface="Times New Roman" panose="02020603050405020304" pitchFamily="18" charset="0"/>
              <a:buChar char="•"/>
            </a:pPr>
            <a:r>
              <a:rPr lang="en-US"/>
              <a:t>Political Structure</a:t>
            </a:r>
          </a:p>
          <a:p>
            <a:pPr eaLnBrk="1" hangingPunct="1">
              <a:buFont typeface="Times New Roman" panose="02020603050405020304" pitchFamily="18" charset="0"/>
              <a:buChar char="•"/>
            </a:pPr>
            <a:r>
              <a:rPr lang="en-US"/>
              <a:t>Culture</a:t>
            </a:r>
          </a:p>
          <a:p>
            <a:pPr eaLnBrk="1" hangingPunct="1">
              <a:buFont typeface="Times New Roman" panose="02020603050405020304" pitchFamily="18" charset="0"/>
              <a:buChar char="•"/>
            </a:pPr>
            <a:r>
              <a:rPr lang="en-US"/>
              <a:t>Fall (627-609)</a:t>
            </a:r>
          </a:p>
        </p:txBody>
      </p:sp>
      <p:pic>
        <p:nvPicPr>
          <p:cNvPr id="3440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752600"/>
            <a:ext cx="3221038" cy="3390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406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4572000"/>
            <a:ext cx="2209800" cy="1857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4070" name="Text Box 5"/>
          <p:cNvSpPr txBox="1">
            <a:spLocks noChangeArrowheads="1"/>
          </p:cNvSpPr>
          <p:nvPr/>
        </p:nvSpPr>
        <p:spPr bwMode="auto">
          <a:xfrm>
            <a:off x="6400800" y="5257800"/>
            <a:ext cx="2286000" cy="673100"/>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2000" b="1">
                <a:latin typeface="Arial" panose="020B0604020202020204" pitchFamily="34" charset="0"/>
              </a:rPr>
              <a:t>Key Terms</a:t>
            </a:r>
          </a:p>
          <a:p>
            <a:pPr eaLnBrk="1" hangingPunct="1">
              <a:spcBef>
                <a:spcPct val="0"/>
              </a:spcBef>
              <a:buClrTx/>
              <a:buFontTx/>
              <a:buNone/>
            </a:pPr>
            <a:r>
              <a:rPr lang="en-US" sz="1800" b="1">
                <a:latin typeface="Arial" panose="020B0604020202020204" pitchFamily="34" charset="0"/>
              </a:rPr>
              <a:t>Tiglath-pileser III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685800"/>
            <a:ext cx="7620000" cy="5238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048000"/>
            <a:ext cx="2676525" cy="3381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16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81000"/>
            <a:ext cx="2362200" cy="234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16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4660900"/>
            <a:ext cx="2743200" cy="1663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16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533400"/>
            <a:ext cx="3286125" cy="2352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166"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2057400"/>
            <a:ext cx="3743325" cy="2312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167"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91000" y="4191000"/>
            <a:ext cx="1374775" cy="2166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914400"/>
            <a:ext cx="7696200" cy="5130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533400"/>
            <a:ext cx="2365375" cy="3505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225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533400"/>
            <a:ext cx="3733800" cy="2725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226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4114800"/>
            <a:ext cx="3309938" cy="2425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226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3644900"/>
            <a:ext cx="3648075" cy="2633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390900"/>
            <a:ext cx="4038600"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113213"/>
            <a:ext cx="3314700" cy="222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81000"/>
            <a:ext cx="476250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9" name="Picture 5" descr="Drainage%20System%20San%20Lorenz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457200"/>
            <a:ext cx="2143125" cy="271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590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Text Box 1"/>
          <p:cNvSpPr txBox="1">
            <a:spLocks noChangeArrowheads="1"/>
          </p:cNvSpPr>
          <p:nvPr/>
        </p:nvSpPr>
        <p:spPr bwMode="auto">
          <a:xfrm>
            <a:off x="1066800" y="381000"/>
            <a:ext cx="76200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4000">
                <a:solidFill>
                  <a:srgbClr val="221304"/>
                </a:solidFill>
              </a:rPr>
              <a:t>The Neo-Babylonian Empire</a:t>
            </a:r>
            <a:br>
              <a:rPr lang="en-US" sz="4000">
                <a:solidFill>
                  <a:srgbClr val="221304"/>
                </a:solidFill>
              </a:rPr>
            </a:br>
            <a:r>
              <a:rPr lang="en-US" sz="2800">
                <a:solidFill>
                  <a:srgbClr val="221304"/>
                </a:solidFill>
              </a:rPr>
              <a:t>(609-538 BCE)</a:t>
            </a:r>
          </a:p>
        </p:txBody>
      </p:sp>
      <p:sp>
        <p:nvSpPr>
          <p:cNvPr id="354307" name="Text Box 2"/>
          <p:cNvSpPr txBox="1">
            <a:spLocks noChangeArrowheads="1"/>
          </p:cNvSpPr>
          <p:nvPr/>
        </p:nvSpPr>
        <p:spPr bwMode="auto">
          <a:xfrm>
            <a:off x="1066800" y="1752600"/>
            <a:ext cx="76200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buFont typeface="Times New Roman" panose="02020603050405020304" pitchFamily="18" charset="0"/>
              <a:buChar char="•"/>
            </a:pPr>
            <a:r>
              <a:rPr lang="en-US"/>
              <a:t>Revolt against Assyria</a:t>
            </a:r>
          </a:p>
          <a:p>
            <a:pPr eaLnBrk="1" hangingPunct="1">
              <a:buFont typeface="Times New Roman" panose="02020603050405020304" pitchFamily="18" charset="0"/>
              <a:buChar char="•"/>
            </a:pPr>
            <a:r>
              <a:rPr lang="en-US"/>
              <a:t>Nebuchadnezzar II (605-562)</a:t>
            </a:r>
          </a:p>
          <a:p>
            <a:pPr eaLnBrk="1" hangingPunct="1">
              <a:buFont typeface="Times New Roman" panose="02020603050405020304" pitchFamily="18" charset="0"/>
              <a:buChar char="•"/>
            </a:pPr>
            <a:r>
              <a:rPr lang="en-US"/>
              <a:t>Culture</a:t>
            </a:r>
          </a:p>
          <a:p>
            <a:pPr eaLnBrk="1" hangingPunct="1">
              <a:buFont typeface="Times New Roman" panose="02020603050405020304" pitchFamily="18" charset="0"/>
              <a:buChar char="•"/>
            </a:pPr>
            <a:r>
              <a:rPr lang="en-US"/>
              <a:t>The Fall of Babylon</a:t>
            </a:r>
          </a:p>
        </p:txBody>
      </p:sp>
      <p:pic>
        <p:nvPicPr>
          <p:cNvPr id="3543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971800"/>
            <a:ext cx="2787650" cy="2819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4309" name="Rectangle 4"/>
          <p:cNvSpPr>
            <a:spLocks noChangeArrowheads="1"/>
          </p:cNvSpPr>
          <p:nvPr/>
        </p:nvSpPr>
        <p:spPr bwMode="auto">
          <a:xfrm>
            <a:off x="5032375" y="5789613"/>
            <a:ext cx="3851275"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1200" b="1"/>
              <a:t>An engraving inside an onyx-stone-eye </a:t>
            </a:r>
          </a:p>
          <a:p>
            <a:pPr algn="ctr" eaLnBrk="1" hangingPunct="1">
              <a:spcBef>
                <a:spcPct val="0"/>
              </a:spcBef>
              <a:buClrTx/>
              <a:buFontTx/>
              <a:buNone/>
            </a:pPr>
            <a:r>
              <a:rPr lang="en-US" sz="1200" b="1"/>
              <a:t>in a Marduk statue that might depict Nebuchadrezzar II</a:t>
            </a:r>
          </a:p>
          <a:p>
            <a:pPr algn="ctr" eaLnBrk="1" hangingPunct="1">
              <a:spcBef>
                <a:spcPct val="0"/>
              </a:spcBef>
              <a:buClrTx/>
              <a:buFontTx/>
              <a:buNone/>
            </a:pPr>
            <a:r>
              <a:rPr lang="en-US" sz="2400"/>
              <a:t> </a:t>
            </a:r>
          </a:p>
        </p:txBody>
      </p:sp>
      <p:sp>
        <p:nvSpPr>
          <p:cNvPr id="354310" name="Text Box 5"/>
          <p:cNvSpPr txBox="1">
            <a:spLocks noChangeArrowheads="1"/>
          </p:cNvSpPr>
          <p:nvPr/>
        </p:nvSpPr>
        <p:spPr bwMode="auto">
          <a:xfrm>
            <a:off x="1752600" y="4953000"/>
            <a:ext cx="2286000" cy="681038"/>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2000" b="1">
                <a:latin typeface="Arial" panose="020B0604020202020204" pitchFamily="34" charset="0"/>
              </a:rPr>
              <a:t>Key Terms</a:t>
            </a:r>
          </a:p>
          <a:p>
            <a:pPr eaLnBrk="1" hangingPunct="1">
              <a:spcBef>
                <a:spcPct val="0"/>
              </a:spcBef>
              <a:buClrTx/>
              <a:buFontTx/>
              <a:buNone/>
            </a:pPr>
            <a:r>
              <a:rPr lang="en-US" sz="1800" b="1">
                <a:latin typeface="Arial" panose="020B0604020202020204" pitchFamily="34" charset="0"/>
              </a:rPr>
              <a:t>Nebuchadnezzar II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81000"/>
            <a:ext cx="6400800" cy="6081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533400"/>
            <a:ext cx="2714625" cy="3114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0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533400"/>
            <a:ext cx="4229100" cy="29257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0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3657600"/>
            <a:ext cx="1916113" cy="289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0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3810000"/>
            <a:ext cx="2667000" cy="26717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06"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4267200"/>
            <a:ext cx="2762250" cy="1873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06388"/>
            <a:ext cx="7010400" cy="60817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Text Box 1"/>
          <p:cNvSpPr txBox="1">
            <a:spLocks noChangeArrowheads="1"/>
          </p:cNvSpPr>
          <p:nvPr/>
        </p:nvSpPr>
        <p:spPr bwMode="auto">
          <a:xfrm>
            <a:off x="134938" y="889000"/>
            <a:ext cx="8885237" cy="115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4400"/>
              <a:t>Ancient Israel</a:t>
            </a:r>
          </a:p>
        </p:txBody>
      </p:sp>
      <p:sp>
        <p:nvSpPr>
          <p:cNvPr id="362499" name="Text Box 2"/>
          <p:cNvSpPr txBox="1">
            <a:spLocks noChangeArrowheads="1"/>
          </p:cNvSpPr>
          <p:nvPr/>
        </p:nvSpPr>
        <p:spPr bwMode="auto">
          <a:xfrm>
            <a:off x="134938" y="1905000"/>
            <a:ext cx="6799262" cy="281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lnSpc>
                <a:spcPct val="90000"/>
              </a:lnSpc>
              <a:spcBef>
                <a:spcPts val="700"/>
              </a:spcBef>
              <a:buClr>
                <a:srgbClr val="FFFFCC"/>
              </a:buClr>
              <a:buSzPct val="75000"/>
              <a:buFont typeface="Wingdings" panose="05000000000000000000" pitchFamily="2" charset="2"/>
              <a:buChar char=""/>
            </a:pPr>
            <a:r>
              <a:rPr lang="en-US" sz="2800"/>
              <a:t>Premonarchic Period (c. 1200-1020 BCE)</a:t>
            </a:r>
          </a:p>
          <a:p>
            <a:pPr lvl="1" eaLnBrk="1" hangingPunct="1">
              <a:lnSpc>
                <a:spcPct val="90000"/>
              </a:lnSpc>
              <a:spcBef>
                <a:spcPts val="600"/>
              </a:spcBef>
              <a:buClr>
                <a:srgbClr val="FFFFCC"/>
              </a:buClr>
              <a:buSzPct val="75000"/>
              <a:buFont typeface="Wingdings" panose="05000000000000000000" pitchFamily="2" charset="2"/>
              <a:buChar char=""/>
            </a:pPr>
            <a:r>
              <a:rPr lang="en-US" sz="2400"/>
              <a:t>The Advent of Israel</a:t>
            </a:r>
          </a:p>
          <a:p>
            <a:pPr lvl="2" eaLnBrk="1" hangingPunct="1">
              <a:lnSpc>
                <a:spcPct val="90000"/>
              </a:lnSpc>
              <a:spcBef>
                <a:spcPts val="500"/>
              </a:spcBef>
              <a:buClr>
                <a:srgbClr val="FFFFCC"/>
              </a:buClr>
              <a:buSzPct val="75000"/>
              <a:buFont typeface="Wingdings" panose="05000000000000000000" pitchFamily="2" charset="2"/>
              <a:buChar char=""/>
            </a:pPr>
            <a:r>
              <a:rPr lang="en-US" sz="2000"/>
              <a:t>The Mycenaean Migrations</a:t>
            </a:r>
          </a:p>
          <a:p>
            <a:pPr lvl="2" eaLnBrk="1" hangingPunct="1">
              <a:lnSpc>
                <a:spcPct val="90000"/>
              </a:lnSpc>
              <a:spcBef>
                <a:spcPts val="500"/>
              </a:spcBef>
              <a:buClr>
                <a:srgbClr val="FFFFCC"/>
              </a:buClr>
              <a:buSzPct val="75000"/>
              <a:buFont typeface="Wingdings" panose="05000000000000000000" pitchFamily="2" charset="2"/>
              <a:buChar char=""/>
            </a:pPr>
            <a:r>
              <a:rPr lang="en-US" sz="2000"/>
              <a:t>Merneptah Stela</a:t>
            </a:r>
          </a:p>
          <a:p>
            <a:pPr lvl="2" eaLnBrk="1" hangingPunct="1">
              <a:lnSpc>
                <a:spcPct val="90000"/>
              </a:lnSpc>
              <a:spcBef>
                <a:spcPts val="500"/>
              </a:spcBef>
              <a:buClr>
                <a:srgbClr val="FFFFCC"/>
              </a:buClr>
              <a:buSzPct val="75000"/>
              <a:buFont typeface="Wingdings" panose="05000000000000000000" pitchFamily="2" charset="2"/>
              <a:buChar char=""/>
            </a:pPr>
            <a:r>
              <a:rPr lang="en-US" sz="2000"/>
              <a:t>The Song of Deborah</a:t>
            </a:r>
          </a:p>
          <a:p>
            <a:pPr lvl="2" eaLnBrk="1" hangingPunct="1">
              <a:lnSpc>
                <a:spcPct val="90000"/>
              </a:lnSpc>
              <a:spcBef>
                <a:spcPts val="500"/>
              </a:spcBef>
              <a:buClr>
                <a:srgbClr val="FFFFCC"/>
              </a:buClr>
              <a:buSzPct val="75000"/>
              <a:buFont typeface="Wingdings" panose="05000000000000000000" pitchFamily="2" charset="2"/>
              <a:buChar char=""/>
            </a:pPr>
            <a:r>
              <a:rPr lang="en-US" sz="2000"/>
              <a:t>The Song of the Sea</a:t>
            </a:r>
          </a:p>
          <a:p>
            <a:pPr lvl="1" eaLnBrk="1" hangingPunct="1">
              <a:lnSpc>
                <a:spcPct val="90000"/>
              </a:lnSpc>
              <a:spcBef>
                <a:spcPts val="600"/>
              </a:spcBef>
              <a:buClr>
                <a:srgbClr val="FFFFCC"/>
              </a:buClr>
              <a:buSzPct val="75000"/>
              <a:buFont typeface="Wingdings" panose="05000000000000000000" pitchFamily="2" charset="2"/>
              <a:buChar char=""/>
            </a:pPr>
            <a:r>
              <a:rPr lang="en-US" sz="2400"/>
              <a:t>Canaanite Culture vs. Israelite Culture</a:t>
            </a:r>
          </a:p>
        </p:txBody>
      </p:sp>
      <p:pic>
        <p:nvPicPr>
          <p:cNvPr id="3625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3363" y="1752600"/>
            <a:ext cx="2560637" cy="4857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2501" name="Text Box 4"/>
          <p:cNvSpPr txBox="1">
            <a:spLocks noChangeArrowheads="1"/>
          </p:cNvSpPr>
          <p:nvPr/>
        </p:nvSpPr>
        <p:spPr bwMode="auto">
          <a:xfrm>
            <a:off x="1447800" y="4876800"/>
            <a:ext cx="2286000" cy="1384300"/>
          </a:xfrm>
          <a:prstGeom prst="rect">
            <a:avLst/>
          </a:prstGeom>
          <a:noFill/>
          <a:ln w="9360" cap="sq">
            <a:solidFill>
              <a:srgbClr val="FFFF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2000" b="1">
                <a:solidFill>
                  <a:schemeClr val="bg1"/>
                </a:solidFill>
                <a:latin typeface="Arial" panose="020B0604020202020204" pitchFamily="34" charset="0"/>
              </a:rPr>
              <a:t>Key Terms</a:t>
            </a:r>
          </a:p>
          <a:p>
            <a:pPr eaLnBrk="1" hangingPunct="1">
              <a:spcBef>
                <a:spcPct val="0"/>
              </a:spcBef>
              <a:buClrTx/>
              <a:buFontTx/>
              <a:buNone/>
            </a:pPr>
            <a:r>
              <a:rPr lang="en-US" sz="1600" b="1">
                <a:solidFill>
                  <a:schemeClr val="bg1"/>
                </a:solidFill>
                <a:latin typeface="Arial" panose="020B0604020202020204" pitchFamily="34" charset="0"/>
              </a:rPr>
              <a:t>Sea Peoples</a:t>
            </a:r>
          </a:p>
          <a:p>
            <a:pPr eaLnBrk="1" hangingPunct="1">
              <a:spcBef>
                <a:spcPct val="0"/>
              </a:spcBef>
              <a:buClrTx/>
              <a:buFontTx/>
              <a:buNone/>
            </a:pPr>
            <a:r>
              <a:rPr lang="en-US" sz="1600" b="1">
                <a:solidFill>
                  <a:schemeClr val="bg1"/>
                </a:solidFill>
                <a:latin typeface="Arial" panose="020B0604020202020204" pitchFamily="34" charset="0"/>
              </a:rPr>
              <a:t>’El</a:t>
            </a:r>
          </a:p>
          <a:p>
            <a:pPr eaLnBrk="1" hangingPunct="1">
              <a:spcBef>
                <a:spcPct val="0"/>
              </a:spcBef>
              <a:buClrTx/>
              <a:buFontTx/>
              <a:buNone/>
            </a:pPr>
            <a:r>
              <a:rPr lang="en-US" sz="1600" b="1">
                <a:solidFill>
                  <a:schemeClr val="bg1"/>
                </a:solidFill>
                <a:latin typeface="Arial" panose="020B0604020202020204" pitchFamily="34" charset="0"/>
              </a:rPr>
              <a:t>Hadad (Baal)</a:t>
            </a:r>
          </a:p>
          <a:p>
            <a:pPr eaLnBrk="1" hangingPunct="1">
              <a:spcBef>
                <a:spcPct val="0"/>
              </a:spcBef>
              <a:buClrTx/>
              <a:buFontTx/>
              <a:buNone/>
            </a:pPr>
            <a:r>
              <a:rPr lang="en-US" sz="1600" b="1">
                <a:solidFill>
                  <a:schemeClr val="bg1"/>
                </a:solidFill>
                <a:latin typeface="Arial" panose="020B0604020202020204" pitchFamily="34" charset="0"/>
              </a:rPr>
              <a:t>Yahweh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990600"/>
            <a:ext cx="7067550" cy="5318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9700" y="3505200"/>
            <a:ext cx="5194300" cy="3198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659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85800"/>
            <a:ext cx="4762500" cy="3771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914400"/>
            <a:ext cx="2921000" cy="342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64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676400"/>
            <a:ext cx="2133600" cy="4114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64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4583113"/>
            <a:ext cx="3090863" cy="2274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64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066800"/>
            <a:ext cx="2581275" cy="3333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Text Box 1"/>
          <p:cNvSpPr txBox="1">
            <a:spLocks noChangeArrowheads="1"/>
          </p:cNvSpPr>
          <p:nvPr/>
        </p:nvSpPr>
        <p:spPr bwMode="auto">
          <a:xfrm>
            <a:off x="134938" y="889000"/>
            <a:ext cx="8885237" cy="115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4400"/>
              <a:t>Ancient Israel (cont’d)</a:t>
            </a:r>
          </a:p>
        </p:txBody>
      </p:sp>
      <p:sp>
        <p:nvSpPr>
          <p:cNvPr id="370691" name="Text Box 2"/>
          <p:cNvSpPr txBox="1">
            <a:spLocks noChangeArrowheads="1"/>
          </p:cNvSpPr>
          <p:nvPr/>
        </p:nvSpPr>
        <p:spPr bwMode="auto">
          <a:xfrm>
            <a:off x="134938" y="2116138"/>
            <a:ext cx="8896350" cy="4135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buClr>
                <a:srgbClr val="FFFFCC"/>
              </a:buClr>
              <a:buSzPct val="75000"/>
              <a:buFont typeface="Wingdings" panose="05000000000000000000" pitchFamily="2" charset="2"/>
              <a:buChar char=""/>
            </a:pPr>
            <a:r>
              <a:rPr lang="en-US"/>
              <a:t>The United Monarchy (c. 1020-934 BCE)</a:t>
            </a:r>
          </a:p>
          <a:p>
            <a:pPr lvl="1" eaLnBrk="1" hangingPunct="1">
              <a:buClr>
                <a:srgbClr val="FFFFCC"/>
              </a:buClr>
              <a:buSzPct val="75000"/>
              <a:buFont typeface="Wingdings" panose="05000000000000000000" pitchFamily="2" charset="2"/>
              <a:buChar char=""/>
            </a:pPr>
            <a:r>
              <a:rPr lang="en-US"/>
              <a:t>Saul</a:t>
            </a:r>
          </a:p>
          <a:p>
            <a:pPr lvl="1" eaLnBrk="1" hangingPunct="1">
              <a:buClr>
                <a:srgbClr val="FFFFCC"/>
              </a:buClr>
              <a:buSzPct val="75000"/>
              <a:buFont typeface="Wingdings" panose="05000000000000000000" pitchFamily="2" charset="2"/>
              <a:buChar char=""/>
            </a:pPr>
            <a:r>
              <a:rPr lang="en-US"/>
              <a:t>David</a:t>
            </a:r>
          </a:p>
          <a:p>
            <a:pPr lvl="1" eaLnBrk="1" hangingPunct="1">
              <a:buClr>
                <a:srgbClr val="FFFFCC"/>
              </a:buClr>
              <a:buSzPct val="75000"/>
              <a:buFont typeface="Wingdings" panose="05000000000000000000" pitchFamily="2" charset="2"/>
              <a:buChar char=""/>
            </a:pPr>
            <a:r>
              <a:rPr lang="en-US"/>
              <a:t>Solomon</a:t>
            </a:r>
          </a:p>
        </p:txBody>
      </p:sp>
      <p:pic>
        <p:nvPicPr>
          <p:cNvPr id="3706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819400"/>
            <a:ext cx="3222625" cy="2889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0693" name="Text Box 4"/>
          <p:cNvSpPr txBox="1">
            <a:spLocks noChangeArrowheads="1"/>
          </p:cNvSpPr>
          <p:nvPr/>
        </p:nvSpPr>
        <p:spPr bwMode="auto">
          <a:xfrm>
            <a:off x="1524000" y="5105400"/>
            <a:ext cx="2286000" cy="673100"/>
          </a:xfrm>
          <a:prstGeom prst="rect">
            <a:avLst/>
          </a:prstGeom>
          <a:noFill/>
          <a:ln w="9360" cap="sq">
            <a:solidFill>
              <a:srgbClr val="FFFF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2000" b="1">
                <a:solidFill>
                  <a:schemeClr val="bg1"/>
                </a:solidFill>
                <a:latin typeface="Arial" panose="020B0604020202020204" pitchFamily="34" charset="0"/>
              </a:rPr>
              <a:t>Key Terms</a:t>
            </a:r>
          </a:p>
          <a:p>
            <a:pPr eaLnBrk="1" hangingPunct="1">
              <a:spcBef>
                <a:spcPct val="0"/>
              </a:spcBef>
              <a:buClrTx/>
              <a:buFontTx/>
              <a:buNone/>
            </a:pPr>
            <a:r>
              <a:rPr lang="en-US" sz="1800" b="1">
                <a:solidFill>
                  <a:schemeClr val="bg1"/>
                </a:solidFill>
                <a:latin typeface="Arial" panose="020B0604020202020204" pitchFamily="34" charset="0"/>
              </a:rPr>
              <a:t>David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066800"/>
            <a:ext cx="8001000" cy="518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olmechead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678238"/>
            <a:ext cx="4013200" cy="2741612"/>
          </a:xfrm>
          <a:prstGeom prst="rect">
            <a:avLst/>
          </a:prstGeom>
          <a:noFill/>
          <a:extLst>
            <a:ext uri="{909E8E84-426E-40DD-AFC4-6F175D3DCCD1}">
              <a14:hiddenFill xmlns:a14="http://schemas.microsoft.com/office/drawing/2010/main">
                <a:solidFill>
                  <a:srgbClr val="FFFFFF"/>
                </a:solidFill>
              </a14:hiddenFill>
            </a:ext>
          </a:extLst>
        </p:spPr>
      </p:pic>
      <p:pic>
        <p:nvPicPr>
          <p:cNvPr id="48131" name="Picture 3" descr="olmecart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81000"/>
            <a:ext cx="2359025" cy="2590800"/>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048000"/>
            <a:ext cx="2733675"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81000"/>
            <a:ext cx="31242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4" name="Picture 6" descr="olmec ARTSTOR_103_4182200142482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7200" y="685800"/>
            <a:ext cx="196215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9841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Text Box 1"/>
          <p:cNvSpPr txBox="1">
            <a:spLocks noChangeArrowheads="1"/>
          </p:cNvSpPr>
          <p:nvPr/>
        </p:nvSpPr>
        <p:spPr bwMode="auto">
          <a:xfrm>
            <a:off x="134938" y="889000"/>
            <a:ext cx="8885237" cy="115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4400"/>
              <a:t>Ancient Israel (cont’d)</a:t>
            </a:r>
          </a:p>
        </p:txBody>
      </p:sp>
      <p:sp>
        <p:nvSpPr>
          <p:cNvPr id="374787" name="Text Box 2"/>
          <p:cNvSpPr txBox="1">
            <a:spLocks noChangeArrowheads="1"/>
          </p:cNvSpPr>
          <p:nvPr/>
        </p:nvSpPr>
        <p:spPr bwMode="auto">
          <a:xfrm>
            <a:off x="134938" y="2116138"/>
            <a:ext cx="8896350" cy="3370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lnSpc>
                <a:spcPct val="90000"/>
              </a:lnSpc>
              <a:spcBef>
                <a:spcPts val="700"/>
              </a:spcBef>
              <a:buClr>
                <a:srgbClr val="FFFFCC"/>
              </a:buClr>
              <a:buSzPct val="75000"/>
              <a:buFont typeface="Wingdings" panose="05000000000000000000" pitchFamily="2" charset="2"/>
              <a:buChar char=""/>
            </a:pPr>
            <a:r>
              <a:rPr lang="en-US" sz="2800"/>
              <a:t>The Divided Monarchy (934-720 BCE)</a:t>
            </a:r>
          </a:p>
          <a:p>
            <a:pPr lvl="1" eaLnBrk="1" hangingPunct="1">
              <a:lnSpc>
                <a:spcPct val="90000"/>
              </a:lnSpc>
              <a:spcBef>
                <a:spcPts val="600"/>
              </a:spcBef>
              <a:buClr>
                <a:srgbClr val="FFFFCC"/>
              </a:buClr>
              <a:buSzPct val="75000"/>
              <a:buFont typeface="Wingdings" panose="05000000000000000000" pitchFamily="2" charset="2"/>
              <a:buChar char=""/>
            </a:pPr>
            <a:r>
              <a:rPr lang="en-US" sz="2400"/>
              <a:t>Northern Kingdom = Israel/Ephraim</a:t>
            </a:r>
          </a:p>
          <a:p>
            <a:pPr lvl="1" eaLnBrk="1" hangingPunct="1">
              <a:lnSpc>
                <a:spcPct val="90000"/>
              </a:lnSpc>
              <a:spcBef>
                <a:spcPts val="600"/>
              </a:spcBef>
              <a:buClr>
                <a:srgbClr val="FFFFCC"/>
              </a:buClr>
              <a:buSzPct val="75000"/>
              <a:buFont typeface="Wingdings" panose="05000000000000000000" pitchFamily="2" charset="2"/>
              <a:buChar char=""/>
            </a:pPr>
            <a:r>
              <a:rPr lang="en-US" sz="2400"/>
              <a:t>Southern Kingdom = Judah</a:t>
            </a:r>
          </a:p>
          <a:p>
            <a:pPr lvl="1" eaLnBrk="1" hangingPunct="1">
              <a:lnSpc>
                <a:spcPct val="90000"/>
              </a:lnSpc>
              <a:spcBef>
                <a:spcPts val="600"/>
              </a:spcBef>
              <a:buClr>
                <a:srgbClr val="FFFFCC"/>
              </a:buClr>
              <a:buSzPct val="75000"/>
              <a:buFont typeface="Wingdings" panose="05000000000000000000" pitchFamily="2" charset="2"/>
              <a:buChar char=""/>
            </a:pPr>
            <a:r>
              <a:rPr lang="en-US" sz="2400"/>
              <a:t>Secession of the North</a:t>
            </a:r>
          </a:p>
          <a:p>
            <a:pPr lvl="1" eaLnBrk="1" hangingPunct="1">
              <a:lnSpc>
                <a:spcPct val="90000"/>
              </a:lnSpc>
              <a:spcBef>
                <a:spcPts val="600"/>
              </a:spcBef>
              <a:buClr>
                <a:srgbClr val="FFFFCC"/>
              </a:buClr>
              <a:buSzPct val="75000"/>
              <a:buFont typeface="Wingdings" panose="05000000000000000000" pitchFamily="2" charset="2"/>
              <a:buChar char=""/>
            </a:pPr>
            <a:r>
              <a:rPr lang="en-US" sz="2400"/>
              <a:t>Northern Kings</a:t>
            </a:r>
          </a:p>
          <a:p>
            <a:pPr lvl="2" eaLnBrk="1" hangingPunct="1">
              <a:lnSpc>
                <a:spcPct val="90000"/>
              </a:lnSpc>
              <a:spcBef>
                <a:spcPts val="500"/>
              </a:spcBef>
              <a:buClr>
                <a:srgbClr val="FFFFCC"/>
              </a:buClr>
              <a:buSzPct val="75000"/>
              <a:buFont typeface="Wingdings" panose="05000000000000000000" pitchFamily="2" charset="2"/>
              <a:buChar char=""/>
            </a:pPr>
            <a:r>
              <a:rPr lang="en-US" sz="2000"/>
              <a:t>Omri (886-874) and Ahab (874-853)</a:t>
            </a:r>
          </a:p>
          <a:p>
            <a:pPr lvl="2" eaLnBrk="1" hangingPunct="1">
              <a:lnSpc>
                <a:spcPct val="90000"/>
              </a:lnSpc>
              <a:spcBef>
                <a:spcPts val="500"/>
              </a:spcBef>
              <a:buClr>
                <a:srgbClr val="FFFFCC"/>
              </a:buClr>
              <a:buSzPct val="75000"/>
              <a:buFont typeface="Wingdings" panose="05000000000000000000" pitchFamily="2" charset="2"/>
              <a:buChar char=""/>
            </a:pPr>
            <a:r>
              <a:rPr lang="en-US" sz="2000"/>
              <a:t>Jehu (841-814)</a:t>
            </a:r>
          </a:p>
          <a:p>
            <a:pPr lvl="1" eaLnBrk="1" hangingPunct="1">
              <a:lnSpc>
                <a:spcPct val="90000"/>
              </a:lnSpc>
              <a:spcBef>
                <a:spcPts val="600"/>
              </a:spcBef>
              <a:buClr>
                <a:srgbClr val="FFFFCC"/>
              </a:buClr>
              <a:buSzPct val="75000"/>
              <a:buFont typeface="Wingdings" panose="05000000000000000000" pitchFamily="2" charset="2"/>
              <a:buChar char=""/>
            </a:pPr>
            <a:r>
              <a:rPr lang="en-US" sz="2400"/>
              <a:t>Assyria conquers Israel (722-720)</a:t>
            </a:r>
          </a:p>
        </p:txBody>
      </p:sp>
      <p:pic>
        <p:nvPicPr>
          <p:cNvPr id="3747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810000"/>
            <a:ext cx="3810000" cy="2857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4789" name="Text Box 4"/>
          <p:cNvSpPr txBox="1">
            <a:spLocks noChangeArrowheads="1"/>
          </p:cNvSpPr>
          <p:nvPr/>
        </p:nvSpPr>
        <p:spPr bwMode="auto">
          <a:xfrm>
            <a:off x="6629400" y="2362200"/>
            <a:ext cx="2286000" cy="681038"/>
          </a:xfrm>
          <a:prstGeom prst="rect">
            <a:avLst/>
          </a:prstGeom>
          <a:noFill/>
          <a:ln w="9360" cap="sq">
            <a:solidFill>
              <a:srgbClr val="FFFF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2000" b="1">
                <a:solidFill>
                  <a:schemeClr val="bg1"/>
                </a:solidFill>
                <a:latin typeface="Arial" panose="020B0604020202020204" pitchFamily="34" charset="0"/>
              </a:rPr>
              <a:t>Key Terms</a:t>
            </a:r>
          </a:p>
          <a:p>
            <a:pPr eaLnBrk="1" hangingPunct="1">
              <a:spcBef>
                <a:spcPct val="0"/>
              </a:spcBef>
              <a:buClrTx/>
              <a:buFontTx/>
              <a:buNone/>
            </a:pPr>
            <a:r>
              <a:rPr lang="en-US" sz="1800" b="1">
                <a:solidFill>
                  <a:schemeClr val="bg1"/>
                </a:solidFill>
                <a:latin typeface="Arial" panose="020B0604020202020204" pitchFamily="34" charset="0"/>
              </a:rPr>
              <a:t>Jeroboam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14400"/>
            <a:ext cx="4552950" cy="594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Text Box 1"/>
          <p:cNvSpPr txBox="1">
            <a:spLocks noChangeArrowheads="1"/>
          </p:cNvSpPr>
          <p:nvPr/>
        </p:nvSpPr>
        <p:spPr bwMode="auto">
          <a:xfrm>
            <a:off x="134938" y="889000"/>
            <a:ext cx="8885237" cy="115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4400"/>
              <a:t>Ancient Israel (cont’d)</a:t>
            </a:r>
          </a:p>
        </p:txBody>
      </p:sp>
      <p:sp>
        <p:nvSpPr>
          <p:cNvPr id="378883" name="Text Box 2"/>
          <p:cNvSpPr txBox="1">
            <a:spLocks noChangeArrowheads="1"/>
          </p:cNvSpPr>
          <p:nvPr/>
        </p:nvSpPr>
        <p:spPr bwMode="auto">
          <a:xfrm>
            <a:off x="0" y="1905000"/>
            <a:ext cx="8896350" cy="236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lnSpc>
                <a:spcPct val="90000"/>
              </a:lnSpc>
              <a:buClr>
                <a:srgbClr val="FFFFCC"/>
              </a:buClr>
              <a:buSzPct val="75000"/>
              <a:buFont typeface="Wingdings" panose="05000000000000000000" pitchFamily="2" charset="2"/>
              <a:buChar char=""/>
            </a:pPr>
            <a:r>
              <a:rPr lang="en-US"/>
              <a:t>Judah Alone (720-586 BCE)</a:t>
            </a:r>
          </a:p>
          <a:p>
            <a:pPr lvl="1" eaLnBrk="1" hangingPunct="1">
              <a:lnSpc>
                <a:spcPct val="90000"/>
              </a:lnSpc>
              <a:buClr>
                <a:srgbClr val="FFFFCC"/>
              </a:buClr>
              <a:buSzPct val="75000"/>
              <a:buFont typeface="Wingdings" panose="05000000000000000000" pitchFamily="2" charset="2"/>
              <a:buChar char=""/>
            </a:pPr>
            <a:r>
              <a:rPr lang="en-US"/>
              <a:t>Hezekiah (726-697)</a:t>
            </a:r>
          </a:p>
          <a:p>
            <a:pPr lvl="1" eaLnBrk="1" hangingPunct="1">
              <a:lnSpc>
                <a:spcPct val="90000"/>
              </a:lnSpc>
              <a:buClr>
                <a:srgbClr val="FFFFCC"/>
              </a:buClr>
              <a:buSzPct val="75000"/>
              <a:buFont typeface="Wingdings" panose="05000000000000000000" pitchFamily="2" charset="2"/>
              <a:buChar char=""/>
            </a:pPr>
            <a:r>
              <a:rPr lang="en-US"/>
              <a:t>Josiah (640-609)</a:t>
            </a:r>
          </a:p>
          <a:p>
            <a:pPr lvl="2" eaLnBrk="1" hangingPunct="1">
              <a:lnSpc>
                <a:spcPct val="90000"/>
              </a:lnSpc>
              <a:buClr>
                <a:srgbClr val="FFFFCC"/>
              </a:buClr>
              <a:buSzPct val="75000"/>
              <a:buFont typeface="Wingdings" panose="05000000000000000000" pitchFamily="2" charset="2"/>
              <a:buChar char=""/>
            </a:pPr>
            <a:r>
              <a:rPr lang="en-US"/>
              <a:t>Reforms</a:t>
            </a:r>
          </a:p>
          <a:p>
            <a:pPr lvl="2" eaLnBrk="1" hangingPunct="1">
              <a:lnSpc>
                <a:spcPct val="90000"/>
              </a:lnSpc>
              <a:buClr>
                <a:srgbClr val="FFFFCC"/>
              </a:buClr>
              <a:buSzPct val="75000"/>
              <a:buFont typeface="Wingdings" panose="05000000000000000000" pitchFamily="2" charset="2"/>
              <a:buChar char=""/>
            </a:pPr>
            <a:r>
              <a:rPr lang="en-US"/>
              <a:t>Assyria falls to Babylon in 612</a:t>
            </a:r>
          </a:p>
        </p:txBody>
      </p:sp>
      <p:pic>
        <p:nvPicPr>
          <p:cNvPr id="3788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259263"/>
            <a:ext cx="5562600" cy="25987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885" name="Text Box 4"/>
          <p:cNvSpPr txBox="1">
            <a:spLocks noChangeArrowheads="1"/>
          </p:cNvSpPr>
          <p:nvPr/>
        </p:nvSpPr>
        <p:spPr bwMode="auto">
          <a:xfrm>
            <a:off x="6096000" y="2362200"/>
            <a:ext cx="2286000" cy="681038"/>
          </a:xfrm>
          <a:prstGeom prst="rect">
            <a:avLst/>
          </a:prstGeom>
          <a:noFill/>
          <a:ln w="9360" cap="sq">
            <a:solidFill>
              <a:srgbClr val="FFFF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2000" b="1">
                <a:solidFill>
                  <a:schemeClr val="bg1"/>
                </a:solidFill>
                <a:latin typeface="Arial" panose="020B0604020202020204" pitchFamily="34" charset="0"/>
              </a:rPr>
              <a:t>Key Terms</a:t>
            </a:r>
          </a:p>
          <a:p>
            <a:pPr eaLnBrk="1" hangingPunct="1">
              <a:spcBef>
                <a:spcPct val="0"/>
              </a:spcBef>
              <a:buClrTx/>
              <a:buFontTx/>
              <a:buNone/>
            </a:pPr>
            <a:r>
              <a:rPr lang="en-US" sz="1800" b="1">
                <a:solidFill>
                  <a:schemeClr val="bg1"/>
                </a:solidFill>
                <a:latin typeface="Arial" panose="020B0604020202020204" pitchFamily="34" charset="0"/>
              </a:rPr>
              <a:t>Josiah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Text Box 1"/>
          <p:cNvSpPr txBox="1">
            <a:spLocks noChangeArrowheads="1"/>
          </p:cNvSpPr>
          <p:nvPr/>
        </p:nvSpPr>
        <p:spPr bwMode="auto">
          <a:xfrm>
            <a:off x="134938" y="889000"/>
            <a:ext cx="8885237" cy="115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4400"/>
              <a:t>Laws from Ancient Judah</a:t>
            </a:r>
          </a:p>
        </p:txBody>
      </p:sp>
      <p:sp>
        <p:nvSpPr>
          <p:cNvPr id="380931" name="Text Box 2"/>
          <p:cNvSpPr txBox="1">
            <a:spLocks noChangeArrowheads="1"/>
          </p:cNvSpPr>
          <p:nvPr/>
        </p:nvSpPr>
        <p:spPr bwMode="auto">
          <a:xfrm>
            <a:off x="134938" y="2116138"/>
            <a:ext cx="8896350" cy="4710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lnSpc>
                <a:spcPct val="80000"/>
              </a:lnSpc>
              <a:spcBef>
                <a:spcPts val="350"/>
              </a:spcBef>
              <a:buClr>
                <a:srgbClr val="FFFFCC"/>
              </a:buClr>
              <a:buSzPct val="75000"/>
              <a:buFont typeface="Wingdings" panose="05000000000000000000" pitchFamily="2" charset="2"/>
              <a:buChar char=""/>
            </a:pPr>
            <a:r>
              <a:rPr lang="en-US" sz="1400"/>
              <a:t>"I am the LORD your God, who brought you out of the land of Egypt, out of the house of bondage. </a:t>
            </a:r>
          </a:p>
          <a:p>
            <a:pPr eaLnBrk="1" hangingPunct="1">
              <a:lnSpc>
                <a:spcPct val="80000"/>
              </a:lnSpc>
              <a:spcBef>
                <a:spcPts val="350"/>
              </a:spcBef>
              <a:buClr>
                <a:srgbClr val="FFFFCC"/>
              </a:buClr>
              <a:buSzPct val="75000"/>
              <a:buFont typeface="Wingdings" panose="05000000000000000000" pitchFamily="2" charset="2"/>
              <a:buChar char=""/>
            </a:pPr>
            <a:r>
              <a:rPr lang="en-US" sz="1400"/>
              <a:t>"You shall have no other gods before me. </a:t>
            </a:r>
          </a:p>
          <a:p>
            <a:pPr eaLnBrk="1" hangingPunct="1">
              <a:lnSpc>
                <a:spcPct val="80000"/>
              </a:lnSpc>
              <a:spcBef>
                <a:spcPts val="350"/>
              </a:spcBef>
              <a:buClr>
                <a:srgbClr val="FFFFCC"/>
              </a:buClr>
              <a:buSzPct val="75000"/>
              <a:buFont typeface="Wingdings" panose="05000000000000000000" pitchFamily="2" charset="2"/>
              <a:buChar char=""/>
            </a:pPr>
            <a:r>
              <a:rPr lang="en-US" sz="1400"/>
              <a:t> "You shall not make for yourself a graven image, or any likeness of anything that is in heaven above, or that is on the earth beneath, or that is in the water under the earth; </a:t>
            </a:r>
          </a:p>
          <a:p>
            <a:pPr eaLnBrk="1" hangingPunct="1">
              <a:lnSpc>
                <a:spcPct val="80000"/>
              </a:lnSpc>
              <a:spcBef>
                <a:spcPts val="350"/>
              </a:spcBef>
              <a:buClr>
                <a:srgbClr val="FFFFCC"/>
              </a:buClr>
              <a:buSzPct val="75000"/>
              <a:buFont typeface="Wingdings" panose="05000000000000000000" pitchFamily="2" charset="2"/>
              <a:buChar char=""/>
            </a:pPr>
            <a:r>
              <a:rPr lang="en-US" sz="1400"/>
              <a:t> you shall not bow down to them or serve them; for I the LORD your God am a jealous God, visiting the iniquity of the fathers upon the children to the third and fourth generation of those who hate me, but showing steadfast love to thousands of those who love me and keep my commandments. </a:t>
            </a:r>
          </a:p>
          <a:p>
            <a:pPr eaLnBrk="1" hangingPunct="1">
              <a:lnSpc>
                <a:spcPct val="80000"/>
              </a:lnSpc>
              <a:spcBef>
                <a:spcPts val="350"/>
              </a:spcBef>
              <a:buClr>
                <a:srgbClr val="FFFFCC"/>
              </a:buClr>
              <a:buSzPct val="75000"/>
              <a:buFont typeface="Wingdings" panose="05000000000000000000" pitchFamily="2" charset="2"/>
              <a:buChar char=""/>
            </a:pPr>
            <a:r>
              <a:rPr lang="en-US" sz="1400"/>
              <a:t> "You shall not take the name of the LORD your God in vain: for the LORD will not hold him guiltless who takes his name in vain. </a:t>
            </a:r>
          </a:p>
          <a:p>
            <a:pPr eaLnBrk="1" hangingPunct="1">
              <a:lnSpc>
                <a:spcPct val="80000"/>
              </a:lnSpc>
              <a:spcBef>
                <a:spcPts val="350"/>
              </a:spcBef>
              <a:buClr>
                <a:srgbClr val="FFFFCC"/>
              </a:buClr>
              <a:buSzPct val="75000"/>
              <a:buFont typeface="Wingdings" panose="05000000000000000000" pitchFamily="2" charset="2"/>
              <a:buChar char=""/>
            </a:pPr>
            <a:r>
              <a:rPr lang="en-US" sz="1400"/>
              <a:t>"Observe the sabbath day, to keep it holy, as the LORD your God commanded you. </a:t>
            </a:r>
          </a:p>
          <a:p>
            <a:pPr eaLnBrk="1" hangingPunct="1">
              <a:lnSpc>
                <a:spcPct val="80000"/>
              </a:lnSpc>
              <a:spcBef>
                <a:spcPts val="350"/>
              </a:spcBef>
              <a:buClr>
                <a:srgbClr val="FFFFCC"/>
              </a:buClr>
              <a:buSzPct val="75000"/>
              <a:buFont typeface="Wingdings" panose="05000000000000000000" pitchFamily="2" charset="2"/>
              <a:buChar char=""/>
            </a:pPr>
            <a:r>
              <a:rPr lang="en-US" sz="1400"/>
              <a:t>Six days you shall labor, and do all your work; but the seventh day is a sabbath to the LORD your God; in it you shall not do any work, you, or your son, or your daughter, or your manservant, or your maidservant, or your ox, or your ass, or any of your cattle, or the sojourner who is within your gates, that your manservant and your maidservant may rest as well as you. You shall remember that you were a servant in the land of Egypt, and the LORD your God brought you out thence with a mighty hand and an outstretched arm; therefore the LORD your God commanded you to keep the sabbath day. </a:t>
            </a:r>
          </a:p>
          <a:p>
            <a:pPr eaLnBrk="1" hangingPunct="1">
              <a:lnSpc>
                <a:spcPct val="80000"/>
              </a:lnSpc>
              <a:spcBef>
                <a:spcPts val="350"/>
              </a:spcBef>
              <a:buClr>
                <a:srgbClr val="FFFFCC"/>
              </a:buClr>
              <a:buSzPct val="75000"/>
              <a:buFont typeface="Wingdings" panose="05000000000000000000" pitchFamily="2" charset="2"/>
              <a:buChar char=""/>
            </a:pPr>
            <a:r>
              <a:rPr lang="en-US" sz="1400"/>
              <a:t>"Honor your father and your mother, as the LORD your God commanded you; that your days may be prolonged, and that it may go well with you, in the land which the LORD your God gives you. </a:t>
            </a:r>
          </a:p>
          <a:p>
            <a:pPr eaLnBrk="1" hangingPunct="1">
              <a:lnSpc>
                <a:spcPct val="80000"/>
              </a:lnSpc>
              <a:spcBef>
                <a:spcPts val="350"/>
              </a:spcBef>
              <a:buClr>
                <a:srgbClr val="FFFFCC"/>
              </a:buClr>
              <a:buSzPct val="75000"/>
              <a:buFont typeface="Wingdings" panose="05000000000000000000" pitchFamily="2" charset="2"/>
              <a:buChar char=""/>
            </a:pPr>
            <a:r>
              <a:rPr lang="en-US" sz="1400"/>
              <a:t>"You shall not kill. </a:t>
            </a:r>
          </a:p>
          <a:p>
            <a:pPr eaLnBrk="1" hangingPunct="1">
              <a:lnSpc>
                <a:spcPct val="80000"/>
              </a:lnSpc>
              <a:spcBef>
                <a:spcPts val="350"/>
              </a:spcBef>
              <a:buClr>
                <a:srgbClr val="FFFFCC"/>
              </a:buClr>
              <a:buSzPct val="75000"/>
              <a:buFont typeface="Wingdings" panose="05000000000000000000" pitchFamily="2" charset="2"/>
              <a:buChar char=""/>
            </a:pPr>
            <a:r>
              <a:rPr lang="en-US" sz="1400"/>
              <a:t>"Neither shall you commit adultery. </a:t>
            </a:r>
          </a:p>
          <a:p>
            <a:pPr eaLnBrk="1" hangingPunct="1">
              <a:lnSpc>
                <a:spcPct val="80000"/>
              </a:lnSpc>
              <a:spcBef>
                <a:spcPts val="350"/>
              </a:spcBef>
              <a:buClr>
                <a:srgbClr val="FFFFCC"/>
              </a:buClr>
              <a:buSzPct val="75000"/>
              <a:buFont typeface="Wingdings" panose="05000000000000000000" pitchFamily="2" charset="2"/>
              <a:buChar char=""/>
            </a:pPr>
            <a:r>
              <a:rPr lang="en-US" sz="1400"/>
              <a:t>"Neither shall you steal. </a:t>
            </a:r>
          </a:p>
          <a:p>
            <a:pPr eaLnBrk="1" hangingPunct="1">
              <a:lnSpc>
                <a:spcPct val="80000"/>
              </a:lnSpc>
              <a:spcBef>
                <a:spcPts val="350"/>
              </a:spcBef>
              <a:buClr>
                <a:srgbClr val="FFFFCC"/>
              </a:buClr>
              <a:buSzPct val="75000"/>
              <a:buFont typeface="Wingdings" panose="05000000000000000000" pitchFamily="2" charset="2"/>
              <a:buChar char=""/>
            </a:pPr>
            <a:r>
              <a:rPr lang="en-US" sz="1400"/>
              <a:t>"Neither shall you bear false witness against your neighbor. </a:t>
            </a:r>
          </a:p>
          <a:p>
            <a:pPr eaLnBrk="1" hangingPunct="1">
              <a:lnSpc>
                <a:spcPct val="80000"/>
              </a:lnSpc>
              <a:spcBef>
                <a:spcPts val="350"/>
              </a:spcBef>
              <a:buClr>
                <a:srgbClr val="FFFFCC"/>
              </a:buClr>
              <a:buSzPct val="75000"/>
              <a:buFont typeface="Wingdings" panose="05000000000000000000" pitchFamily="2" charset="2"/>
              <a:buChar char=""/>
            </a:pPr>
            <a:r>
              <a:rPr lang="en-US" sz="1400"/>
              <a:t>"Neither shall you covet your neighbor's wife; and you shall not desire your neighbor's house, his field, or his manservant, or his maidservant, his ox, or his ass, or anything that is your neighbor's."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Text Box 1"/>
          <p:cNvSpPr txBox="1">
            <a:spLocks noChangeArrowheads="1"/>
          </p:cNvSpPr>
          <p:nvPr/>
        </p:nvSpPr>
        <p:spPr bwMode="auto">
          <a:xfrm>
            <a:off x="134938" y="889000"/>
            <a:ext cx="8885237" cy="115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4400"/>
              <a:t>Laws from Ancient Judah</a:t>
            </a:r>
          </a:p>
        </p:txBody>
      </p:sp>
      <p:sp>
        <p:nvSpPr>
          <p:cNvPr id="382979" name="Text Box 2"/>
          <p:cNvSpPr txBox="1">
            <a:spLocks noChangeArrowheads="1"/>
          </p:cNvSpPr>
          <p:nvPr/>
        </p:nvSpPr>
        <p:spPr bwMode="auto">
          <a:xfrm>
            <a:off x="134938" y="2116138"/>
            <a:ext cx="8896350" cy="4135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lnSpc>
                <a:spcPct val="80000"/>
              </a:lnSpc>
              <a:spcBef>
                <a:spcPts val="400"/>
              </a:spcBef>
              <a:buClr>
                <a:srgbClr val="FFFFCC"/>
              </a:buClr>
              <a:buSzPct val="75000"/>
              <a:buFont typeface="Wingdings" panose="05000000000000000000" pitchFamily="2" charset="2"/>
              <a:buChar char=""/>
            </a:pPr>
            <a:r>
              <a:rPr lang="en-US" sz="1600"/>
              <a:t>A single witness shall not prevail against a man for any crime or for any wrong in connection with any offense that he has committed; only on the evidence of two witnesses, or of three witnesses, shall a charge be sustained. (Deut 19:15)</a:t>
            </a:r>
          </a:p>
          <a:p>
            <a:pPr eaLnBrk="1" hangingPunct="1">
              <a:lnSpc>
                <a:spcPct val="80000"/>
              </a:lnSpc>
              <a:spcBef>
                <a:spcPts val="400"/>
              </a:spcBef>
              <a:buClr>
                <a:srgbClr val="FFFFCC"/>
              </a:buClr>
              <a:buSzPct val="75000"/>
              <a:buFont typeface="Wingdings" panose="05000000000000000000" pitchFamily="2" charset="2"/>
              <a:buChar char=""/>
            </a:pPr>
            <a:r>
              <a:rPr lang="en-US" sz="1600"/>
              <a:t>There shall not be found among you any one who burns his son or his daughter as an offering, any one who practices divination, a soothsayer, or an augur, or a sorcerer, or a charmer, or a medium, or a wizard, or a necromancer. (Deut 18:10-11)</a:t>
            </a:r>
          </a:p>
          <a:p>
            <a:pPr eaLnBrk="1" hangingPunct="1">
              <a:lnSpc>
                <a:spcPct val="80000"/>
              </a:lnSpc>
              <a:spcBef>
                <a:spcPts val="400"/>
              </a:spcBef>
              <a:buClr>
                <a:srgbClr val="FFFFCC"/>
              </a:buClr>
              <a:buSzPct val="75000"/>
              <a:buFont typeface="Wingdings" panose="05000000000000000000" pitchFamily="2" charset="2"/>
              <a:buChar char=""/>
            </a:pPr>
            <a:r>
              <a:rPr lang="en-US" sz="1600"/>
              <a:t>When you draw near to a city to fight against it, offer terms of peace to it. And if its answer to you is peace and it opens to you, then all the people who are found in it shall do forced labor for you and shall serve you. But if it makes no peace with you, but makes war against you, then you shall besiege it; and when the LORD your God gives it into your hand you shall put all its males to the sword, but the women and the little ones, the cattle, and everything else in the city, all its spoil, you shall take as booty for yourselves; and you shall enjoy the spoil of your enemies, which the LORD your God has given you. Thus you shall do to all the cities which are very far from you, which are not cities of the nations here. But in the cities of these peoples that the LORD your God gives you for an inheritance, you shall save alive nothing that breathes, but you shall utterly destroy them, the Hittites and the Amorites, the Canaanites and the Perizzites, the Hivites and the Jebusites, as the LORD your God has commanded; that they may not teach you to do according to all their abominable practices which they have done in the service of their gods, and so to sin against the LORD your God. (Deut 20:10-18)</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Text Box 1"/>
          <p:cNvSpPr txBox="1">
            <a:spLocks noChangeArrowheads="1"/>
          </p:cNvSpPr>
          <p:nvPr/>
        </p:nvSpPr>
        <p:spPr bwMode="auto">
          <a:xfrm>
            <a:off x="134938" y="889000"/>
            <a:ext cx="8885237" cy="115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4400"/>
              <a:t>Laws from Ancient Judah</a:t>
            </a:r>
          </a:p>
        </p:txBody>
      </p:sp>
      <p:sp>
        <p:nvSpPr>
          <p:cNvPr id="385027" name="Text Box 2"/>
          <p:cNvSpPr txBox="1">
            <a:spLocks noChangeArrowheads="1"/>
          </p:cNvSpPr>
          <p:nvPr/>
        </p:nvSpPr>
        <p:spPr bwMode="auto">
          <a:xfrm>
            <a:off x="134938" y="2116138"/>
            <a:ext cx="8896350" cy="465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lnSpc>
                <a:spcPct val="80000"/>
              </a:lnSpc>
              <a:spcBef>
                <a:spcPts val="325"/>
              </a:spcBef>
              <a:buClr>
                <a:srgbClr val="FFFFCC"/>
              </a:buClr>
              <a:buSzPct val="75000"/>
              <a:buFont typeface="Wingdings" panose="05000000000000000000" pitchFamily="2" charset="2"/>
              <a:buChar char=""/>
            </a:pPr>
            <a:r>
              <a:rPr lang="en-US" sz="1300"/>
              <a:t>"If any man takes a wife, and goes in to her, and then spurns her, and charges her with shameful conduct, and brings an evil name upon her, saying, `I took this woman, and when I came near her, I did not find in her the tokens of virginity,' then the father of the young woman and her mother shall take and bring out the tokens of her virginity to the elders of the city in the gate; and the father of the young woman shall say to the elders, `I gave my daughter to this man to wife, and he spurns her; and lo, he has made shameful charges against her, saying, "I did not find in your daughter the tokens of virginity." And yet these are the tokens of my daughter's virginity.' And they shall spread the garment before the elders of the city.  Then the elders of that city shall take the man and whip him; and they shall fine him a hundred shekels of silver, and give them to the father of the young woman, because he has brought an evil name upon a virgin of Israel; and she shall be his wife; he may not put her away all his days.  But if the thing is true, that the tokens of virginity were not found in the young woman, then they shall bring out the young woman to the door of her father's house, and the men of her city shall stone her to death with stones, because she has wrought folly in Israel by playing the harlot in her father's house; so you shall purge the evil from the midst of you. (Deut 22:13-21)</a:t>
            </a:r>
          </a:p>
          <a:p>
            <a:pPr eaLnBrk="1" hangingPunct="1">
              <a:lnSpc>
                <a:spcPct val="80000"/>
              </a:lnSpc>
              <a:spcBef>
                <a:spcPts val="325"/>
              </a:spcBef>
              <a:buClr>
                <a:srgbClr val="FFFFCC"/>
              </a:buClr>
              <a:buSzPct val="75000"/>
              <a:buFont typeface="Wingdings" panose="05000000000000000000" pitchFamily="2" charset="2"/>
              <a:buChar char=""/>
            </a:pPr>
            <a:r>
              <a:rPr lang="en-US" sz="1300"/>
              <a:t>If there is a betrothed virgin, and a man meets her in the city and lies with her,  then you shall bring them both out to the gate of that city, and you shall stone them to death with stones, the young woman because she did not cry for help though she was in the city, and the man because he violated his neighbor's wife; so you shall purge the evil from the midst of you. But if in the open country a man meets a young woman who is betrothed, and the man seizes her and lies with her, then only the man who lay with her shall die. But to the young woman you shall do nothing; in the young woman there is no offense punishable by death, for this case is like that of a man attacking and murdering his neighbor; because he came upon her in the open country, and though the betrothed young woman cried for help there was no one to rescue her.  (Deut 22:23-27)</a:t>
            </a:r>
          </a:p>
          <a:p>
            <a:pPr eaLnBrk="1" hangingPunct="1">
              <a:lnSpc>
                <a:spcPct val="80000"/>
              </a:lnSpc>
              <a:spcBef>
                <a:spcPts val="325"/>
              </a:spcBef>
              <a:buClr>
                <a:srgbClr val="FFFFCC"/>
              </a:buClr>
              <a:buSzPct val="75000"/>
              <a:buFont typeface="Wingdings" panose="05000000000000000000" pitchFamily="2" charset="2"/>
              <a:buChar char=""/>
            </a:pPr>
            <a:r>
              <a:rPr lang="en-US" sz="1300"/>
              <a:t>If a man meets a virgin who is not betrothed, and seizes her and lies with her, and they are found,  then the man who lay with her shall give to the father of the young woman fifty shekels of silver, and she shall be his wife, because he has violated her; he may not put her away all his days.  (Deut 22:28-29)</a:t>
            </a:r>
          </a:p>
          <a:p>
            <a:pPr eaLnBrk="1" hangingPunct="1">
              <a:lnSpc>
                <a:spcPct val="80000"/>
              </a:lnSpc>
              <a:spcBef>
                <a:spcPts val="325"/>
              </a:spcBef>
              <a:buClr>
                <a:srgbClr val="FFFFCC"/>
              </a:buClr>
              <a:buSzPct val="75000"/>
              <a:buFont typeface="Wingdings" panose="05000000000000000000" pitchFamily="2" charset="2"/>
              <a:buChar char=""/>
            </a:pPr>
            <a:r>
              <a:rPr lang="en-US" sz="1300"/>
              <a:t>When a man takes a wife and marries her, if then she finds no favor in his eyes because he has found some indecency in her, and he writes her a bill of divorce and puts it in her hand and sends her out of his house, and she departs out of his house, and if she goes and becomes another man's wife, and the latter husband dislikes her and writes her a bill of divorce and puts it in her hand and sends her out of his house, or if the latter husband dies, who took her to be his wife, then her former husband, who sent her away, may not take her again to be his wife, after she has been defiled; for that is an abomination before the LORD, and you shall not bring guilt upon the land which the LORD your God gives you for an inheritance. (Deut 24:1-4)</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Text Box 1"/>
          <p:cNvSpPr txBox="1">
            <a:spLocks noChangeArrowheads="1"/>
          </p:cNvSpPr>
          <p:nvPr/>
        </p:nvSpPr>
        <p:spPr bwMode="auto">
          <a:xfrm>
            <a:off x="134938" y="889000"/>
            <a:ext cx="8885237" cy="115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4400"/>
              <a:t>Ancient Israel (cont’d)</a:t>
            </a:r>
          </a:p>
        </p:txBody>
      </p:sp>
      <p:sp>
        <p:nvSpPr>
          <p:cNvPr id="389123" name="Text Box 2"/>
          <p:cNvSpPr txBox="1">
            <a:spLocks noChangeArrowheads="1"/>
          </p:cNvSpPr>
          <p:nvPr/>
        </p:nvSpPr>
        <p:spPr bwMode="auto">
          <a:xfrm>
            <a:off x="134938" y="2116138"/>
            <a:ext cx="8896350" cy="3675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spcBef>
                <a:spcPts val="700"/>
              </a:spcBef>
              <a:buClr>
                <a:srgbClr val="FFFFCC"/>
              </a:buClr>
              <a:buSzPct val="75000"/>
              <a:buFont typeface="Wingdings" panose="05000000000000000000" pitchFamily="2" charset="2"/>
              <a:buChar char=""/>
            </a:pPr>
            <a:r>
              <a:rPr lang="en-US" sz="2800"/>
              <a:t>The Exile (586-538 BCE)</a:t>
            </a:r>
          </a:p>
          <a:p>
            <a:pPr lvl="1" eaLnBrk="1" hangingPunct="1">
              <a:spcBef>
                <a:spcPts val="600"/>
              </a:spcBef>
              <a:buClr>
                <a:srgbClr val="FFFFCC"/>
              </a:buClr>
              <a:buSzPct val="75000"/>
              <a:buFont typeface="Wingdings" panose="05000000000000000000" pitchFamily="2" charset="2"/>
              <a:buChar char=""/>
            </a:pPr>
            <a:r>
              <a:rPr lang="en-US" sz="2400"/>
              <a:t>Judahite nobles taken to Babylon </a:t>
            </a:r>
          </a:p>
          <a:p>
            <a:pPr lvl="1" eaLnBrk="1" hangingPunct="1">
              <a:spcBef>
                <a:spcPts val="600"/>
              </a:spcBef>
              <a:buClr>
                <a:srgbClr val="FFFFCC"/>
              </a:buClr>
              <a:buSzPct val="75000"/>
              <a:buFont typeface="Wingdings" panose="05000000000000000000" pitchFamily="2" charset="2"/>
              <a:buChar char=""/>
            </a:pPr>
            <a:r>
              <a:rPr lang="en-US" sz="2400"/>
              <a:t>Migration to Egypt</a:t>
            </a:r>
          </a:p>
          <a:p>
            <a:pPr lvl="1" eaLnBrk="1" hangingPunct="1">
              <a:spcBef>
                <a:spcPts val="600"/>
              </a:spcBef>
              <a:buClr>
                <a:srgbClr val="FFFFCC"/>
              </a:buClr>
              <a:buSzPct val="75000"/>
              <a:buFont typeface="Wingdings" panose="05000000000000000000" pitchFamily="2" charset="2"/>
              <a:buChar char=""/>
            </a:pPr>
            <a:r>
              <a:rPr lang="en-US" sz="2400"/>
              <a:t>Fall of Babylon to Persia (Cyrus the Great) in 539</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Text Box 1"/>
          <p:cNvSpPr txBox="1">
            <a:spLocks noChangeArrowheads="1"/>
          </p:cNvSpPr>
          <p:nvPr/>
        </p:nvSpPr>
        <p:spPr bwMode="auto">
          <a:xfrm>
            <a:off x="134938" y="889000"/>
            <a:ext cx="8885237" cy="115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4400"/>
              <a:t>The Covenants of the Bible</a:t>
            </a:r>
          </a:p>
        </p:txBody>
      </p:sp>
      <p:sp>
        <p:nvSpPr>
          <p:cNvPr id="391171" name="Text Box 2"/>
          <p:cNvSpPr txBox="1">
            <a:spLocks noChangeArrowheads="1"/>
          </p:cNvSpPr>
          <p:nvPr/>
        </p:nvSpPr>
        <p:spPr bwMode="auto">
          <a:xfrm>
            <a:off x="134938" y="2116138"/>
            <a:ext cx="8475662" cy="3294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lnSpc>
                <a:spcPct val="80000"/>
              </a:lnSpc>
              <a:spcBef>
                <a:spcPts val="600"/>
              </a:spcBef>
              <a:buClr>
                <a:srgbClr val="FFFFCC"/>
              </a:buClr>
              <a:buSzPct val="75000"/>
              <a:buFont typeface="Wingdings" panose="05000000000000000000" pitchFamily="2" charset="2"/>
              <a:buChar char=""/>
            </a:pPr>
            <a:r>
              <a:rPr lang="en-US" sz="2400"/>
              <a:t>Definition and Types</a:t>
            </a:r>
          </a:p>
          <a:p>
            <a:pPr lvl="1" eaLnBrk="1" hangingPunct="1">
              <a:lnSpc>
                <a:spcPct val="80000"/>
              </a:lnSpc>
              <a:spcBef>
                <a:spcPts val="500"/>
              </a:spcBef>
              <a:buClr>
                <a:srgbClr val="FFFFCC"/>
              </a:buClr>
              <a:buSzPct val="75000"/>
              <a:buFont typeface="Wingdings" panose="05000000000000000000" pitchFamily="2" charset="2"/>
              <a:buChar char=""/>
            </a:pPr>
            <a:r>
              <a:rPr lang="en-US" sz="2000"/>
              <a:t>Covenant of Divine Commitment: Promissory, Unconditional</a:t>
            </a:r>
          </a:p>
          <a:p>
            <a:pPr lvl="2" eaLnBrk="1" hangingPunct="1">
              <a:lnSpc>
                <a:spcPct val="80000"/>
              </a:lnSpc>
              <a:spcBef>
                <a:spcPts val="450"/>
              </a:spcBef>
              <a:buClr>
                <a:srgbClr val="FFFFCC"/>
              </a:buClr>
              <a:buSzPct val="75000"/>
              <a:buFont typeface="Wingdings" panose="05000000000000000000" pitchFamily="2" charset="2"/>
              <a:buChar char=""/>
            </a:pPr>
            <a:r>
              <a:rPr lang="en-US" sz="1800"/>
              <a:t>Ancient Near Eastern Parallel: Treaties of Grant</a:t>
            </a:r>
          </a:p>
          <a:p>
            <a:pPr lvl="1" eaLnBrk="1" hangingPunct="1">
              <a:lnSpc>
                <a:spcPct val="80000"/>
              </a:lnSpc>
              <a:spcBef>
                <a:spcPts val="500"/>
              </a:spcBef>
              <a:buClr>
                <a:srgbClr val="FFFFCC"/>
              </a:buClr>
              <a:buSzPct val="75000"/>
              <a:buFont typeface="Wingdings" panose="05000000000000000000" pitchFamily="2" charset="2"/>
              <a:buChar char=""/>
            </a:pPr>
            <a:r>
              <a:rPr lang="en-US" sz="2000"/>
              <a:t>Covenant of Human Obligation: Obligatory, Conditional</a:t>
            </a:r>
          </a:p>
          <a:p>
            <a:pPr lvl="2" eaLnBrk="1" hangingPunct="1">
              <a:lnSpc>
                <a:spcPct val="80000"/>
              </a:lnSpc>
              <a:spcBef>
                <a:spcPts val="450"/>
              </a:spcBef>
              <a:buClr>
                <a:srgbClr val="FFFFCC"/>
              </a:buClr>
              <a:buSzPct val="75000"/>
              <a:buFont typeface="Wingdings" panose="05000000000000000000" pitchFamily="2" charset="2"/>
              <a:buChar char=""/>
            </a:pPr>
            <a:r>
              <a:rPr lang="en-US" sz="1800"/>
              <a:t>Ancient Near Eastern Parallel: Suzerainty Treaties</a:t>
            </a:r>
          </a:p>
          <a:p>
            <a:pPr eaLnBrk="1" hangingPunct="1">
              <a:lnSpc>
                <a:spcPct val="80000"/>
              </a:lnSpc>
              <a:spcBef>
                <a:spcPts val="600"/>
              </a:spcBef>
              <a:buClr>
                <a:srgbClr val="FFFFCC"/>
              </a:buClr>
              <a:buSzPct val="75000"/>
              <a:buFont typeface="Wingdings" panose="05000000000000000000" pitchFamily="2" charset="2"/>
              <a:buChar char=""/>
            </a:pPr>
            <a:r>
              <a:rPr lang="en-US" sz="2400"/>
              <a:t>The Noahic Covenant (Gen 9:8-17)</a:t>
            </a:r>
          </a:p>
          <a:p>
            <a:pPr eaLnBrk="1" hangingPunct="1">
              <a:lnSpc>
                <a:spcPct val="80000"/>
              </a:lnSpc>
              <a:spcBef>
                <a:spcPts val="600"/>
              </a:spcBef>
              <a:buClr>
                <a:srgbClr val="FFFFCC"/>
              </a:buClr>
              <a:buSzPct val="75000"/>
              <a:buFont typeface="Wingdings" panose="05000000000000000000" pitchFamily="2" charset="2"/>
              <a:buChar char=""/>
            </a:pPr>
            <a:r>
              <a:rPr lang="en-US" sz="2400"/>
              <a:t>The Abrahamic Covenant (Gen 15 and 17)</a:t>
            </a:r>
          </a:p>
          <a:p>
            <a:pPr eaLnBrk="1" hangingPunct="1">
              <a:lnSpc>
                <a:spcPct val="80000"/>
              </a:lnSpc>
              <a:spcBef>
                <a:spcPts val="600"/>
              </a:spcBef>
              <a:buClr>
                <a:srgbClr val="FFFFCC"/>
              </a:buClr>
              <a:buSzPct val="75000"/>
              <a:buFont typeface="Wingdings" panose="05000000000000000000" pitchFamily="2" charset="2"/>
              <a:buChar char=""/>
            </a:pPr>
            <a:r>
              <a:rPr lang="en-US" sz="2400"/>
              <a:t>The Sinai Covenant (Deuteronomy)</a:t>
            </a:r>
          </a:p>
          <a:p>
            <a:pPr eaLnBrk="1" hangingPunct="1">
              <a:lnSpc>
                <a:spcPct val="80000"/>
              </a:lnSpc>
              <a:spcBef>
                <a:spcPts val="600"/>
              </a:spcBef>
              <a:buClr>
                <a:srgbClr val="FFFFCC"/>
              </a:buClr>
              <a:buSzPct val="75000"/>
              <a:buFont typeface="Wingdings" panose="05000000000000000000" pitchFamily="2" charset="2"/>
              <a:buChar char=""/>
            </a:pPr>
            <a:r>
              <a:rPr lang="en-US" sz="2400"/>
              <a:t>The Davidic Covenant (2 Sam 7; Psalm 132)</a:t>
            </a:r>
          </a:p>
        </p:txBody>
      </p:sp>
      <p:sp>
        <p:nvSpPr>
          <p:cNvPr id="391172" name="Text Box 3"/>
          <p:cNvSpPr txBox="1">
            <a:spLocks noChangeArrowheads="1"/>
          </p:cNvSpPr>
          <p:nvPr/>
        </p:nvSpPr>
        <p:spPr bwMode="auto">
          <a:xfrm>
            <a:off x="6248400" y="5029200"/>
            <a:ext cx="2667000" cy="955675"/>
          </a:xfrm>
          <a:prstGeom prst="rect">
            <a:avLst/>
          </a:prstGeom>
          <a:noFill/>
          <a:ln w="9360" cap="sq">
            <a:solidFill>
              <a:srgbClr val="FFFF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2000" b="1">
                <a:solidFill>
                  <a:schemeClr val="bg1"/>
                </a:solidFill>
                <a:latin typeface="Arial" panose="020B0604020202020204" pitchFamily="34" charset="0"/>
              </a:rPr>
              <a:t>Key Terms</a:t>
            </a:r>
          </a:p>
          <a:p>
            <a:pPr eaLnBrk="1" hangingPunct="1">
              <a:spcBef>
                <a:spcPct val="0"/>
              </a:spcBef>
              <a:buClrTx/>
              <a:buFontTx/>
              <a:buNone/>
            </a:pPr>
            <a:r>
              <a:rPr lang="en-US" sz="1800" b="1">
                <a:solidFill>
                  <a:schemeClr val="bg1"/>
                </a:solidFill>
                <a:latin typeface="Arial" panose="020B0604020202020204" pitchFamily="34" charset="0"/>
              </a:rPr>
              <a:t>covenant</a:t>
            </a:r>
          </a:p>
          <a:p>
            <a:pPr eaLnBrk="1" hangingPunct="1">
              <a:spcBef>
                <a:spcPct val="0"/>
              </a:spcBef>
              <a:buClrTx/>
              <a:buFontTx/>
              <a:buNone/>
            </a:pPr>
            <a:r>
              <a:rPr lang="en-US" sz="1800" b="1">
                <a:solidFill>
                  <a:schemeClr val="bg1"/>
                </a:solidFill>
                <a:latin typeface="Arial" panose="020B0604020202020204" pitchFamily="34" charset="0"/>
              </a:rPr>
              <a:t>Davidic Covenant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Text Box 1"/>
          <p:cNvSpPr txBox="1">
            <a:spLocks noChangeArrowheads="1"/>
          </p:cNvSpPr>
          <p:nvPr/>
        </p:nvSpPr>
        <p:spPr bwMode="auto">
          <a:xfrm>
            <a:off x="134938" y="889000"/>
            <a:ext cx="8885237" cy="115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4400"/>
              <a:t>How the Covenants Work Together</a:t>
            </a:r>
          </a:p>
        </p:txBody>
      </p:sp>
      <p:sp>
        <p:nvSpPr>
          <p:cNvPr id="393219" name="Rectangle 2"/>
          <p:cNvSpPr>
            <a:spLocks noChangeArrowheads="1"/>
          </p:cNvSpPr>
          <p:nvPr/>
        </p:nvSpPr>
        <p:spPr bwMode="auto">
          <a:xfrm>
            <a:off x="3200400" y="3429000"/>
            <a:ext cx="2362200" cy="1371600"/>
          </a:xfrm>
          <a:prstGeom prst="rect">
            <a:avLst/>
          </a:prstGeom>
          <a:solidFill>
            <a:srgbClr val="00CC99"/>
          </a:solidFill>
          <a:ln w="12600" cap="sq">
            <a:solidFill>
              <a:srgbClr val="FFFF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p>
        </p:txBody>
      </p:sp>
      <p:sp>
        <p:nvSpPr>
          <p:cNvPr id="393220" name="Rectangle 3"/>
          <p:cNvSpPr>
            <a:spLocks noChangeArrowheads="1"/>
          </p:cNvSpPr>
          <p:nvPr/>
        </p:nvSpPr>
        <p:spPr bwMode="auto">
          <a:xfrm>
            <a:off x="3124200" y="4953000"/>
            <a:ext cx="2514600" cy="304800"/>
          </a:xfrm>
          <a:prstGeom prst="rect">
            <a:avLst/>
          </a:prstGeom>
          <a:solidFill>
            <a:srgbClr val="00CC99"/>
          </a:solidFill>
          <a:ln w="12600" cap="sq">
            <a:solidFill>
              <a:srgbClr val="FFFF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p>
        </p:txBody>
      </p:sp>
      <p:sp>
        <p:nvSpPr>
          <p:cNvPr id="393221" name="AutoShape 4"/>
          <p:cNvSpPr>
            <a:spLocks noChangeArrowheads="1"/>
          </p:cNvSpPr>
          <p:nvPr/>
        </p:nvSpPr>
        <p:spPr bwMode="auto">
          <a:xfrm>
            <a:off x="3124200" y="2362200"/>
            <a:ext cx="2438400" cy="914400"/>
          </a:xfrm>
          <a:prstGeom prst="triangle">
            <a:avLst>
              <a:gd name="adj" fmla="val 50000"/>
            </a:avLst>
          </a:prstGeom>
          <a:solidFill>
            <a:srgbClr val="00CC99"/>
          </a:solidFill>
          <a:ln w="12600" cap="sq">
            <a:solidFill>
              <a:srgbClr val="FFFF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spcBef>
                <a:spcPts val="600"/>
              </a:spcBef>
              <a:buClr>
                <a:srgbClr val="000000"/>
              </a:buClr>
              <a:buSzPct val="100000"/>
              <a:buFont typeface="Times New Roman" panose="02020603050405020304" pitchFamily="18" charset="0"/>
              <a:buNone/>
            </a:pPr>
            <a:endParaRPr lang="en-US"/>
          </a:p>
        </p:txBody>
      </p:sp>
      <p:sp>
        <p:nvSpPr>
          <p:cNvPr id="393222" name="Text Box 5"/>
          <p:cNvSpPr txBox="1">
            <a:spLocks noChangeArrowheads="1"/>
          </p:cNvSpPr>
          <p:nvPr/>
        </p:nvSpPr>
        <p:spPr bwMode="auto">
          <a:xfrm>
            <a:off x="3276600" y="4876800"/>
            <a:ext cx="22860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ts val="1500"/>
              </a:spcBef>
              <a:buClrTx/>
              <a:buFontTx/>
              <a:buNone/>
            </a:pPr>
            <a:r>
              <a:rPr lang="en-US" sz="2400">
                <a:solidFill>
                  <a:srgbClr val="000000"/>
                </a:solidFill>
              </a:rPr>
              <a:t>Abrahamic</a:t>
            </a:r>
          </a:p>
        </p:txBody>
      </p:sp>
      <p:sp>
        <p:nvSpPr>
          <p:cNvPr id="393223" name="Text Box 6"/>
          <p:cNvSpPr txBox="1">
            <a:spLocks noChangeArrowheads="1"/>
          </p:cNvSpPr>
          <p:nvPr/>
        </p:nvSpPr>
        <p:spPr bwMode="auto">
          <a:xfrm>
            <a:off x="3429000" y="3810000"/>
            <a:ext cx="19050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ts val="1500"/>
              </a:spcBef>
              <a:buClrTx/>
              <a:buFontTx/>
              <a:buNone/>
            </a:pPr>
            <a:r>
              <a:rPr lang="en-US" sz="2400">
                <a:solidFill>
                  <a:srgbClr val="000000"/>
                </a:solidFill>
              </a:rPr>
              <a:t>Sinai</a:t>
            </a:r>
          </a:p>
        </p:txBody>
      </p:sp>
      <p:sp>
        <p:nvSpPr>
          <p:cNvPr id="393224" name="Text Box 7"/>
          <p:cNvSpPr txBox="1">
            <a:spLocks noChangeArrowheads="1"/>
          </p:cNvSpPr>
          <p:nvPr/>
        </p:nvSpPr>
        <p:spPr bwMode="auto">
          <a:xfrm>
            <a:off x="3657600" y="2743200"/>
            <a:ext cx="14478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ts val="1500"/>
              </a:spcBef>
              <a:buClrTx/>
              <a:buFontTx/>
              <a:buNone/>
            </a:pPr>
            <a:r>
              <a:rPr lang="en-US" sz="2400">
                <a:solidFill>
                  <a:srgbClr val="000000"/>
                </a:solidFill>
              </a:rPr>
              <a:t>Davidic</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Text Box 1"/>
          <p:cNvSpPr txBox="1">
            <a:spLocks noChangeArrowheads="1"/>
          </p:cNvSpPr>
          <p:nvPr/>
        </p:nvSpPr>
        <p:spPr bwMode="auto">
          <a:xfrm>
            <a:off x="134938" y="889000"/>
            <a:ext cx="8885237" cy="115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4400"/>
              <a:t>Prophets</a:t>
            </a:r>
          </a:p>
        </p:txBody>
      </p:sp>
      <p:sp>
        <p:nvSpPr>
          <p:cNvPr id="395267" name="Text Box 2"/>
          <p:cNvSpPr txBox="1">
            <a:spLocks noChangeArrowheads="1"/>
          </p:cNvSpPr>
          <p:nvPr/>
        </p:nvSpPr>
        <p:spPr bwMode="auto">
          <a:xfrm>
            <a:off x="134938" y="2116138"/>
            <a:ext cx="8896350" cy="4135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FFFFCC"/>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buClr>
                <a:srgbClr val="FFFFCC"/>
              </a:buClr>
              <a:buSzPct val="75000"/>
              <a:buFont typeface="Wingdings" panose="05000000000000000000" pitchFamily="2" charset="2"/>
              <a:buChar char=""/>
            </a:pPr>
            <a:r>
              <a:rPr lang="en-US"/>
              <a:t>Prophet as Custodian of Covenant and Community</a:t>
            </a:r>
          </a:p>
          <a:p>
            <a:pPr eaLnBrk="1" hangingPunct="1">
              <a:buClr>
                <a:srgbClr val="FFFFCC"/>
              </a:buClr>
              <a:buSzPct val="75000"/>
              <a:buFont typeface="Wingdings" panose="05000000000000000000" pitchFamily="2" charset="2"/>
              <a:buChar char=""/>
            </a:pPr>
            <a:r>
              <a:rPr lang="en-US">
                <a:cs typeface="Times New Roman" panose="02020603050405020304" pitchFamily="18" charset="0"/>
              </a:rPr>
              <a:t>Experience of the Prophet</a:t>
            </a:r>
          </a:p>
          <a:p>
            <a:pPr eaLnBrk="1" hangingPunct="1">
              <a:buClr>
                <a:srgbClr val="FFFFCC"/>
              </a:buClr>
              <a:buSzPct val="75000"/>
              <a:buFont typeface="Wingdings" panose="05000000000000000000" pitchFamily="2" charset="2"/>
              <a:buChar char=""/>
            </a:pPr>
            <a:r>
              <a:rPr lang="en-US"/>
              <a:t>Partner Prophets and Prophetic Guilds</a:t>
            </a:r>
          </a:p>
          <a:p>
            <a:pPr eaLnBrk="1" hangingPunct="1">
              <a:buClr>
                <a:srgbClr val="FFFFCC"/>
              </a:buClr>
              <a:buSzPct val="75000"/>
              <a:buFont typeface="Wingdings" panose="05000000000000000000" pitchFamily="2" charset="2"/>
              <a:buChar char=""/>
            </a:pPr>
            <a:r>
              <a:rPr lang="en-US"/>
              <a:t>Change in the Focus of Prophecy in the Exile</a:t>
            </a:r>
          </a:p>
          <a:p>
            <a:pPr eaLnBrk="1" hangingPunct="1">
              <a:buClr>
                <a:srgbClr val="FFFFCC"/>
              </a:buClr>
              <a:buSzPct val="75000"/>
              <a:buFont typeface="Wingdings" panose="05000000000000000000" pitchFamily="2" charset="2"/>
              <a:buChar char=""/>
            </a:pPr>
            <a:r>
              <a:rPr lang="en-US"/>
              <a:t>Tests of True Prophecy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533400"/>
            <a:ext cx="3200400" cy="220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5" name="Picture 3" descr="heizer_12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903538"/>
            <a:ext cx="4953000" cy="3611562"/>
          </a:xfrm>
          <a:prstGeom prst="rect">
            <a:avLst/>
          </a:prstGeom>
          <a:noFill/>
          <a:extLst>
            <a:ext uri="{909E8E84-426E-40DD-AFC4-6F175D3DCCD1}">
              <a14:hiddenFill xmlns:a14="http://schemas.microsoft.com/office/drawing/2010/main">
                <a:solidFill>
                  <a:srgbClr val="FFFFFF"/>
                </a:solidFill>
              </a14:hiddenFill>
            </a:ext>
          </a:extLst>
        </p:spPr>
      </p:pic>
      <p:pic>
        <p:nvPicPr>
          <p:cNvPr id="491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57200"/>
            <a:ext cx="3657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7" name="Picture 5" descr="800px-Altar_5_from_La_Venta,_left_side_(Ruben_Char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581400"/>
            <a:ext cx="33528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5406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Text Box 1"/>
          <p:cNvSpPr txBox="1">
            <a:spLocks noChangeArrowheads="1"/>
          </p:cNvSpPr>
          <p:nvPr/>
        </p:nvSpPr>
        <p:spPr bwMode="auto">
          <a:xfrm>
            <a:off x="1066800" y="381000"/>
            <a:ext cx="76200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9pPr>
          </a:lstStyle>
          <a:p>
            <a:pPr algn="ctr" eaLnBrk="1" hangingPunct="1">
              <a:spcBef>
                <a:spcPct val="0"/>
              </a:spcBef>
              <a:buClrTx/>
              <a:buFontTx/>
              <a:buNone/>
            </a:pPr>
            <a:r>
              <a:rPr lang="en-US" sz="4000">
                <a:solidFill>
                  <a:srgbClr val="221304"/>
                </a:solidFill>
              </a:rPr>
              <a:t>Later Vedic Culture </a:t>
            </a:r>
            <a:br>
              <a:rPr lang="en-US" sz="4000">
                <a:solidFill>
                  <a:srgbClr val="221304"/>
                </a:solidFill>
              </a:rPr>
            </a:br>
            <a:r>
              <a:rPr lang="en-US" sz="2800">
                <a:solidFill>
                  <a:srgbClr val="221304"/>
                </a:solidFill>
              </a:rPr>
              <a:t>(c. 1200-600 BCE)</a:t>
            </a:r>
          </a:p>
        </p:txBody>
      </p:sp>
      <p:sp>
        <p:nvSpPr>
          <p:cNvPr id="397315" name="Text Box 2"/>
          <p:cNvSpPr txBox="1">
            <a:spLocks noChangeArrowheads="1"/>
          </p:cNvSpPr>
          <p:nvPr/>
        </p:nvSpPr>
        <p:spPr bwMode="auto">
          <a:xfrm>
            <a:off x="1066800" y="1600200"/>
            <a:ext cx="3429000" cy="327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Times New Roman" panose="02020603050405020304" pitchFamily="18" charset="0"/>
                <a:cs typeface="Arial" panose="020B0604020202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Times New Roman" panose="02020603050405020304"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Times New Roman" panose="02020603050405020304"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cs typeface="Arial" panose="020B0604020202020204" pitchFamily="34" charset="0"/>
              </a:defRPr>
            </a:lvl9pPr>
          </a:lstStyle>
          <a:p>
            <a:pPr eaLnBrk="1" hangingPunct="1">
              <a:lnSpc>
                <a:spcPct val="80000"/>
              </a:lnSpc>
              <a:spcBef>
                <a:spcPts val="450"/>
              </a:spcBef>
              <a:buFont typeface="Times New Roman" panose="02020603050405020304" pitchFamily="18" charset="0"/>
              <a:buChar char="•"/>
            </a:pPr>
            <a:r>
              <a:rPr lang="en-US" sz="1800" b="1"/>
              <a:t>New Territory</a:t>
            </a:r>
          </a:p>
          <a:p>
            <a:pPr eaLnBrk="1" hangingPunct="1">
              <a:lnSpc>
                <a:spcPct val="80000"/>
              </a:lnSpc>
              <a:spcBef>
                <a:spcPts val="450"/>
              </a:spcBef>
              <a:buFont typeface="Times New Roman" panose="02020603050405020304" pitchFamily="18" charset="0"/>
              <a:buChar char="•"/>
            </a:pPr>
            <a:r>
              <a:rPr lang="en-US" sz="1800" b="1"/>
              <a:t>The Rise of a Powerful Monarchy</a:t>
            </a:r>
          </a:p>
          <a:p>
            <a:pPr eaLnBrk="1" hangingPunct="1">
              <a:lnSpc>
                <a:spcPct val="80000"/>
              </a:lnSpc>
              <a:spcBef>
                <a:spcPts val="450"/>
              </a:spcBef>
              <a:buFont typeface="Times New Roman" panose="02020603050405020304" pitchFamily="18" charset="0"/>
              <a:buChar char="•"/>
            </a:pPr>
            <a:r>
              <a:rPr lang="en-US" sz="1800" b="1"/>
              <a:t>Social Conditions</a:t>
            </a:r>
          </a:p>
          <a:p>
            <a:pPr lvl="1" eaLnBrk="1" hangingPunct="1">
              <a:lnSpc>
                <a:spcPct val="80000"/>
              </a:lnSpc>
              <a:spcBef>
                <a:spcPts val="400"/>
              </a:spcBef>
              <a:buFont typeface="Times New Roman" panose="02020603050405020304" pitchFamily="18" charset="0"/>
              <a:buChar char="–"/>
            </a:pPr>
            <a:r>
              <a:rPr lang="en-US" sz="1600"/>
              <a:t>Caste</a:t>
            </a:r>
          </a:p>
          <a:p>
            <a:pPr lvl="1" eaLnBrk="1" hangingPunct="1">
              <a:lnSpc>
                <a:spcPct val="80000"/>
              </a:lnSpc>
              <a:spcBef>
                <a:spcPts val="400"/>
              </a:spcBef>
              <a:buFont typeface="Times New Roman" panose="02020603050405020304" pitchFamily="18" charset="0"/>
              <a:buChar char="–"/>
            </a:pPr>
            <a:r>
              <a:rPr lang="en-US" sz="1600"/>
              <a:t>Status of Women</a:t>
            </a:r>
          </a:p>
          <a:p>
            <a:pPr eaLnBrk="1" hangingPunct="1">
              <a:lnSpc>
                <a:spcPct val="80000"/>
              </a:lnSpc>
              <a:spcBef>
                <a:spcPts val="450"/>
              </a:spcBef>
              <a:buFont typeface="Times New Roman" panose="02020603050405020304" pitchFamily="18" charset="0"/>
              <a:buChar char="•"/>
            </a:pPr>
            <a:r>
              <a:rPr lang="en-US" sz="1800" b="1"/>
              <a:t>Early Religious Developments</a:t>
            </a:r>
          </a:p>
          <a:p>
            <a:pPr lvl="1" eaLnBrk="1" hangingPunct="1">
              <a:lnSpc>
                <a:spcPct val="80000"/>
              </a:lnSpc>
              <a:spcBef>
                <a:spcPts val="400"/>
              </a:spcBef>
              <a:buFont typeface="Times New Roman" panose="02020603050405020304" pitchFamily="18" charset="0"/>
              <a:buChar char="–"/>
            </a:pPr>
            <a:r>
              <a:rPr lang="en-US" sz="1600"/>
              <a:t>Rise of the Brahmins</a:t>
            </a:r>
          </a:p>
          <a:p>
            <a:pPr lvl="1" eaLnBrk="1" hangingPunct="1">
              <a:lnSpc>
                <a:spcPct val="80000"/>
              </a:lnSpc>
              <a:spcBef>
                <a:spcPts val="400"/>
              </a:spcBef>
              <a:buFont typeface="Times New Roman" panose="02020603050405020304" pitchFamily="18" charset="0"/>
              <a:buChar char="–"/>
            </a:pPr>
            <a:r>
              <a:rPr lang="en-US" sz="1600"/>
              <a:t>Prajapati and Vishnu</a:t>
            </a:r>
          </a:p>
          <a:p>
            <a:pPr lvl="1" eaLnBrk="1" hangingPunct="1">
              <a:lnSpc>
                <a:spcPct val="80000"/>
              </a:lnSpc>
              <a:spcBef>
                <a:spcPts val="400"/>
              </a:spcBef>
              <a:buFont typeface="Times New Roman" panose="02020603050405020304" pitchFamily="18" charset="0"/>
              <a:buChar char="–"/>
            </a:pPr>
            <a:r>
              <a:rPr lang="en-US" sz="1600"/>
              <a:t>dharma</a:t>
            </a:r>
          </a:p>
          <a:p>
            <a:pPr lvl="1" eaLnBrk="1" hangingPunct="1">
              <a:lnSpc>
                <a:spcPct val="80000"/>
              </a:lnSpc>
              <a:spcBef>
                <a:spcPts val="400"/>
              </a:spcBef>
              <a:buFont typeface="Times New Roman" panose="02020603050405020304" pitchFamily="18" charset="0"/>
              <a:buChar char="–"/>
            </a:pPr>
            <a:r>
              <a:rPr lang="en-US" sz="1600"/>
              <a:t>The Vedas</a:t>
            </a:r>
          </a:p>
        </p:txBody>
      </p:sp>
      <p:pic>
        <p:nvPicPr>
          <p:cNvPr id="3973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76400"/>
            <a:ext cx="4038600" cy="2890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731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648200"/>
            <a:ext cx="4022725" cy="1895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7318" name="Text Box 5"/>
          <p:cNvSpPr txBox="1">
            <a:spLocks noChangeArrowheads="1"/>
          </p:cNvSpPr>
          <p:nvPr/>
        </p:nvSpPr>
        <p:spPr bwMode="auto">
          <a:xfrm>
            <a:off x="1295400" y="4724400"/>
            <a:ext cx="2286000" cy="1504950"/>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9pPr>
          </a:lstStyle>
          <a:p>
            <a:pPr algn="ctr" eaLnBrk="1" hangingPunct="1">
              <a:spcBef>
                <a:spcPct val="0"/>
              </a:spcBef>
              <a:buClrTx/>
              <a:buFontTx/>
              <a:buNone/>
            </a:pPr>
            <a:r>
              <a:rPr lang="en-US" sz="2000" b="1" dirty="0">
                <a:latin typeface="Arial" panose="020B0604020202020204" pitchFamily="34" charset="0"/>
              </a:rPr>
              <a:t>Key Terms</a:t>
            </a:r>
          </a:p>
          <a:p>
            <a:pPr eaLnBrk="1" hangingPunct="1">
              <a:spcBef>
                <a:spcPct val="0"/>
              </a:spcBef>
              <a:buClrTx/>
              <a:buFontTx/>
              <a:buNone/>
            </a:pPr>
            <a:r>
              <a:rPr lang="en-US" sz="1800" b="1" dirty="0" smtClean="0">
                <a:latin typeface="Arial" panose="020B0604020202020204" pitchFamily="34" charset="0"/>
              </a:rPr>
              <a:t>Vishnu</a:t>
            </a:r>
            <a:endParaRPr lang="en-US" sz="1800" b="1" dirty="0">
              <a:latin typeface="Arial" panose="020B0604020202020204" pitchFamily="34" charset="0"/>
            </a:endParaRPr>
          </a:p>
          <a:p>
            <a:pPr eaLnBrk="1" hangingPunct="1">
              <a:spcBef>
                <a:spcPct val="0"/>
              </a:spcBef>
              <a:buClrTx/>
              <a:buFontTx/>
              <a:buNone/>
            </a:pPr>
            <a:r>
              <a:rPr lang="en-US" sz="1800" b="1" dirty="0">
                <a:latin typeface="Arial" panose="020B0604020202020204" pitchFamily="34" charset="0"/>
              </a:rPr>
              <a:t>avatar</a:t>
            </a:r>
          </a:p>
          <a:p>
            <a:pPr eaLnBrk="1" hangingPunct="1">
              <a:spcBef>
                <a:spcPct val="0"/>
              </a:spcBef>
              <a:buClrTx/>
              <a:buFontTx/>
              <a:buNone/>
            </a:pPr>
            <a:r>
              <a:rPr lang="en-US" sz="1800" b="1" dirty="0">
                <a:latin typeface="Arial" panose="020B0604020202020204" pitchFamily="34" charset="0"/>
              </a:rPr>
              <a:t>dharma</a:t>
            </a:r>
          </a:p>
          <a:p>
            <a:pPr eaLnBrk="1" hangingPunct="1">
              <a:spcBef>
                <a:spcPct val="0"/>
              </a:spcBef>
              <a:buClrTx/>
              <a:buFontTx/>
              <a:buNone/>
            </a:pPr>
            <a:r>
              <a:rPr lang="en-US" sz="1800" b="1" dirty="0" smtClean="0">
                <a:latin typeface="Arial" panose="020B0604020202020204" pitchFamily="34" charset="0"/>
              </a:rPr>
              <a:t>Vedas</a:t>
            </a:r>
            <a:endParaRPr lang="en-US" sz="1800" b="1" dirty="0">
              <a:latin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Text Box 1"/>
          <p:cNvSpPr txBox="1">
            <a:spLocks noChangeArrowheads="1"/>
          </p:cNvSpPr>
          <p:nvPr/>
        </p:nvSpPr>
        <p:spPr bwMode="auto">
          <a:xfrm>
            <a:off x="1066800" y="381000"/>
            <a:ext cx="76200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9pPr>
          </a:lstStyle>
          <a:p>
            <a:pPr algn="ctr" eaLnBrk="1" hangingPunct="1">
              <a:spcBef>
                <a:spcPct val="0"/>
              </a:spcBef>
              <a:buClrTx/>
              <a:buFontTx/>
              <a:buNone/>
            </a:pPr>
            <a:r>
              <a:rPr lang="en-US" sz="4000">
                <a:solidFill>
                  <a:srgbClr val="221304"/>
                </a:solidFill>
              </a:rPr>
              <a:t>Later Vedic Culture </a:t>
            </a:r>
            <a:br>
              <a:rPr lang="en-US" sz="4000">
                <a:solidFill>
                  <a:srgbClr val="221304"/>
                </a:solidFill>
              </a:rPr>
            </a:br>
            <a:r>
              <a:rPr lang="en-US" sz="2800">
                <a:solidFill>
                  <a:srgbClr val="221304"/>
                </a:solidFill>
              </a:rPr>
              <a:t>(cont’d)</a:t>
            </a:r>
          </a:p>
        </p:txBody>
      </p:sp>
      <p:sp>
        <p:nvSpPr>
          <p:cNvPr id="399363" name="Text Box 2"/>
          <p:cNvSpPr txBox="1">
            <a:spLocks noChangeArrowheads="1"/>
          </p:cNvSpPr>
          <p:nvPr/>
        </p:nvSpPr>
        <p:spPr bwMode="auto">
          <a:xfrm>
            <a:off x="1066800" y="1676400"/>
            <a:ext cx="41910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Times New Roman" panose="02020603050405020304" pitchFamily="18" charset="0"/>
                <a:cs typeface="Arial" panose="020B0604020202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Times New Roman" panose="02020603050405020304"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Times New Roman" panose="02020603050405020304"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cs typeface="Arial" panose="020B0604020202020204" pitchFamily="34" charset="0"/>
              </a:defRPr>
            </a:lvl9pPr>
          </a:lstStyle>
          <a:p>
            <a:pPr eaLnBrk="1" hangingPunct="1">
              <a:lnSpc>
                <a:spcPct val="80000"/>
              </a:lnSpc>
              <a:spcBef>
                <a:spcPts val="500"/>
              </a:spcBef>
              <a:buFont typeface="Times New Roman" panose="02020603050405020304" pitchFamily="18" charset="0"/>
              <a:buChar char="•"/>
            </a:pPr>
            <a:r>
              <a:rPr lang="en-US" sz="2000"/>
              <a:t>Development of Writing</a:t>
            </a:r>
          </a:p>
          <a:p>
            <a:pPr lvl="1" eaLnBrk="1" hangingPunct="1">
              <a:lnSpc>
                <a:spcPct val="80000"/>
              </a:lnSpc>
              <a:spcBef>
                <a:spcPts val="450"/>
              </a:spcBef>
              <a:buFont typeface="Times New Roman" panose="02020603050405020304" pitchFamily="18" charset="0"/>
              <a:buChar char="–"/>
            </a:pPr>
            <a:r>
              <a:rPr lang="en-US" sz="1800"/>
              <a:t>Brahmi Script</a:t>
            </a:r>
          </a:p>
          <a:p>
            <a:pPr lvl="1" eaLnBrk="1" hangingPunct="1">
              <a:lnSpc>
                <a:spcPct val="80000"/>
              </a:lnSpc>
              <a:spcBef>
                <a:spcPts val="450"/>
              </a:spcBef>
              <a:buFont typeface="Times New Roman" panose="02020603050405020304" pitchFamily="18" charset="0"/>
              <a:buChar char="–"/>
            </a:pPr>
            <a:r>
              <a:rPr lang="en-US" sz="1800"/>
              <a:t>Sanskrit and Prakrits</a:t>
            </a:r>
          </a:p>
          <a:p>
            <a:pPr eaLnBrk="1" hangingPunct="1">
              <a:lnSpc>
                <a:spcPct val="80000"/>
              </a:lnSpc>
              <a:spcBef>
                <a:spcPts val="500"/>
              </a:spcBef>
              <a:buFont typeface="Times New Roman" panose="02020603050405020304" pitchFamily="18" charset="0"/>
              <a:buChar char="•"/>
            </a:pPr>
            <a:r>
              <a:rPr lang="en-US" sz="2000"/>
              <a:t>Education</a:t>
            </a:r>
          </a:p>
          <a:p>
            <a:pPr eaLnBrk="1" hangingPunct="1">
              <a:lnSpc>
                <a:spcPct val="80000"/>
              </a:lnSpc>
              <a:spcBef>
                <a:spcPts val="500"/>
              </a:spcBef>
              <a:buFont typeface="Times New Roman" panose="02020603050405020304" pitchFamily="18" charset="0"/>
              <a:buChar char="•"/>
            </a:pPr>
            <a:r>
              <a:rPr lang="en-US" sz="2000"/>
              <a:t>New Religious Philosophies</a:t>
            </a:r>
          </a:p>
          <a:p>
            <a:pPr lvl="1" eaLnBrk="1" hangingPunct="1">
              <a:lnSpc>
                <a:spcPct val="80000"/>
              </a:lnSpc>
              <a:spcBef>
                <a:spcPts val="450"/>
              </a:spcBef>
              <a:buFont typeface="Times New Roman" panose="02020603050405020304" pitchFamily="18" charset="0"/>
              <a:buChar char="–"/>
            </a:pPr>
            <a:r>
              <a:rPr lang="en-US" sz="1800"/>
              <a:t>The Upanishads</a:t>
            </a:r>
          </a:p>
          <a:p>
            <a:pPr lvl="1" eaLnBrk="1" hangingPunct="1">
              <a:lnSpc>
                <a:spcPct val="80000"/>
              </a:lnSpc>
              <a:spcBef>
                <a:spcPts val="450"/>
              </a:spcBef>
              <a:buFont typeface="Times New Roman" panose="02020603050405020304" pitchFamily="18" charset="0"/>
              <a:buChar char="–"/>
            </a:pPr>
            <a:r>
              <a:rPr lang="en-US" sz="1800"/>
              <a:t>Brahman and atman</a:t>
            </a:r>
          </a:p>
          <a:p>
            <a:pPr lvl="1" eaLnBrk="1" hangingPunct="1">
              <a:lnSpc>
                <a:spcPct val="80000"/>
              </a:lnSpc>
              <a:spcBef>
                <a:spcPts val="450"/>
              </a:spcBef>
              <a:buFont typeface="Times New Roman" panose="02020603050405020304" pitchFamily="18" charset="0"/>
              <a:buChar char="–"/>
            </a:pPr>
            <a:r>
              <a:rPr lang="en-US" sz="1800"/>
              <a:t>samsara and moksha</a:t>
            </a:r>
          </a:p>
          <a:p>
            <a:pPr lvl="1" eaLnBrk="1" hangingPunct="1">
              <a:lnSpc>
                <a:spcPct val="80000"/>
              </a:lnSpc>
              <a:spcBef>
                <a:spcPts val="450"/>
              </a:spcBef>
              <a:buFont typeface="Times New Roman" panose="02020603050405020304" pitchFamily="18" charset="0"/>
              <a:buChar char="–"/>
            </a:pPr>
            <a:r>
              <a:rPr lang="en-US" sz="1800"/>
              <a:t>karma</a:t>
            </a:r>
          </a:p>
          <a:p>
            <a:pPr eaLnBrk="1" hangingPunct="1">
              <a:lnSpc>
                <a:spcPct val="80000"/>
              </a:lnSpc>
              <a:spcBef>
                <a:spcPts val="500"/>
              </a:spcBef>
              <a:buFont typeface="Times New Roman" panose="02020603050405020304" pitchFamily="18" charset="0"/>
              <a:buChar char="•"/>
            </a:pPr>
            <a:r>
              <a:rPr lang="en-US" sz="2000"/>
              <a:t>Stages of Life</a:t>
            </a:r>
          </a:p>
        </p:txBody>
      </p:sp>
      <p:pic>
        <p:nvPicPr>
          <p:cNvPr id="3993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676400"/>
            <a:ext cx="3395663" cy="4805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365" name="Text Box 4"/>
          <p:cNvSpPr txBox="1">
            <a:spLocks noChangeArrowheads="1"/>
          </p:cNvSpPr>
          <p:nvPr/>
        </p:nvSpPr>
        <p:spPr bwMode="auto">
          <a:xfrm>
            <a:off x="3048000" y="4724400"/>
            <a:ext cx="2286000" cy="1354138"/>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9pPr>
          </a:lstStyle>
          <a:p>
            <a:pPr algn="ctr" eaLnBrk="1" hangingPunct="1">
              <a:spcBef>
                <a:spcPct val="0"/>
              </a:spcBef>
              <a:buClrTx/>
              <a:buFontTx/>
              <a:buNone/>
            </a:pPr>
            <a:r>
              <a:rPr lang="en-US" sz="1800" b="1">
                <a:latin typeface="Arial" panose="020B0604020202020204" pitchFamily="34" charset="0"/>
              </a:rPr>
              <a:t>Key Terms</a:t>
            </a:r>
          </a:p>
          <a:p>
            <a:pPr eaLnBrk="1" hangingPunct="1">
              <a:spcBef>
                <a:spcPct val="0"/>
              </a:spcBef>
              <a:buClrTx/>
              <a:buFontTx/>
              <a:buNone/>
            </a:pPr>
            <a:r>
              <a:rPr lang="en-US" sz="1600" b="1">
                <a:latin typeface="Arial" panose="020B0604020202020204" pitchFamily="34" charset="0"/>
              </a:rPr>
              <a:t>Upanishads</a:t>
            </a:r>
          </a:p>
          <a:p>
            <a:pPr eaLnBrk="1" hangingPunct="1">
              <a:spcBef>
                <a:spcPct val="0"/>
              </a:spcBef>
              <a:buClrTx/>
              <a:buFontTx/>
              <a:buNone/>
            </a:pPr>
            <a:r>
              <a:rPr lang="en-US" sz="1600" b="1">
                <a:latin typeface="Arial" panose="020B0604020202020204" pitchFamily="34" charset="0"/>
              </a:rPr>
              <a:t>Brahman</a:t>
            </a:r>
          </a:p>
          <a:p>
            <a:pPr eaLnBrk="1" hangingPunct="1">
              <a:spcBef>
                <a:spcPct val="0"/>
              </a:spcBef>
              <a:buClrTx/>
              <a:buFontTx/>
              <a:buNone/>
            </a:pPr>
            <a:r>
              <a:rPr lang="en-US" sz="1600" b="1">
                <a:latin typeface="Arial" panose="020B0604020202020204" pitchFamily="34" charset="0"/>
              </a:rPr>
              <a:t>samsara</a:t>
            </a:r>
          </a:p>
          <a:p>
            <a:pPr eaLnBrk="1" hangingPunct="1">
              <a:spcBef>
                <a:spcPct val="0"/>
              </a:spcBef>
              <a:buClrTx/>
              <a:buFontTx/>
              <a:buNone/>
            </a:pPr>
            <a:r>
              <a:rPr lang="en-US" sz="1600" b="1">
                <a:latin typeface="Arial" panose="020B0604020202020204" pitchFamily="34" charset="0"/>
              </a:rPr>
              <a:t>karma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ext Box 1"/>
          <p:cNvSpPr txBox="1">
            <a:spLocks noChangeArrowheads="1"/>
          </p:cNvSpPr>
          <p:nvPr/>
        </p:nvSpPr>
        <p:spPr bwMode="auto">
          <a:xfrm>
            <a:off x="1066800" y="381000"/>
            <a:ext cx="76200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9pPr>
          </a:lstStyle>
          <a:p>
            <a:pPr algn="ctr" eaLnBrk="1" hangingPunct="1">
              <a:spcBef>
                <a:spcPct val="0"/>
              </a:spcBef>
              <a:buClrTx/>
              <a:buFontTx/>
              <a:buNone/>
            </a:pPr>
            <a:r>
              <a:rPr lang="en-US" sz="4000">
                <a:solidFill>
                  <a:srgbClr val="221304"/>
                </a:solidFill>
              </a:rPr>
              <a:t>Later Vedic Culture </a:t>
            </a:r>
            <a:br>
              <a:rPr lang="en-US" sz="4000">
                <a:solidFill>
                  <a:srgbClr val="221304"/>
                </a:solidFill>
              </a:rPr>
            </a:br>
            <a:r>
              <a:rPr lang="en-US" sz="2800">
                <a:solidFill>
                  <a:srgbClr val="221304"/>
                </a:solidFill>
              </a:rPr>
              <a:t>(cont’d)</a:t>
            </a:r>
          </a:p>
        </p:txBody>
      </p:sp>
      <p:sp>
        <p:nvSpPr>
          <p:cNvPr id="401411" name="Text Box 2"/>
          <p:cNvSpPr txBox="1">
            <a:spLocks noChangeArrowheads="1"/>
          </p:cNvSpPr>
          <p:nvPr/>
        </p:nvSpPr>
        <p:spPr bwMode="auto">
          <a:xfrm>
            <a:off x="5029200" y="1752600"/>
            <a:ext cx="37338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Times New Roman" panose="02020603050405020304" pitchFamily="18" charset="0"/>
                <a:cs typeface="Arial" panose="020B0604020202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Times New Roman" panose="02020603050405020304"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Times New Roman" panose="02020603050405020304"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cs typeface="Arial" panose="020B0604020202020204" pitchFamily="34" charset="0"/>
              </a:defRPr>
            </a:lvl9pPr>
          </a:lstStyle>
          <a:p>
            <a:pPr eaLnBrk="1" hangingPunct="1">
              <a:buFont typeface="Times New Roman" panose="02020603050405020304" pitchFamily="18" charset="0"/>
              <a:buChar char="•"/>
            </a:pPr>
            <a:r>
              <a:rPr lang="en-US"/>
              <a:t>Later Literature</a:t>
            </a:r>
          </a:p>
          <a:p>
            <a:pPr lvl="1" eaLnBrk="1" hangingPunct="1">
              <a:buFont typeface="Times New Roman" panose="02020603050405020304" pitchFamily="18" charset="0"/>
              <a:buChar char="–"/>
            </a:pPr>
            <a:r>
              <a:rPr lang="en-US"/>
              <a:t>Ramayana</a:t>
            </a:r>
          </a:p>
          <a:p>
            <a:pPr lvl="1" eaLnBrk="1" hangingPunct="1">
              <a:buFont typeface="Times New Roman" panose="02020603050405020304" pitchFamily="18" charset="0"/>
              <a:buChar char="–"/>
            </a:pPr>
            <a:r>
              <a:rPr lang="en-US"/>
              <a:t>Mahabharata</a:t>
            </a:r>
          </a:p>
          <a:p>
            <a:pPr lvl="1" eaLnBrk="1" hangingPunct="1">
              <a:buFont typeface="Times New Roman" panose="02020603050405020304" pitchFamily="18" charset="0"/>
              <a:buChar char="–"/>
            </a:pPr>
            <a:r>
              <a:rPr lang="en-US"/>
              <a:t>The Puranas</a:t>
            </a:r>
          </a:p>
        </p:txBody>
      </p:sp>
      <p:pic>
        <p:nvPicPr>
          <p:cNvPr id="4014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752600"/>
            <a:ext cx="3894138" cy="4724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14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419600"/>
            <a:ext cx="1169988" cy="1571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1414" name="Text Box 5"/>
          <p:cNvSpPr txBox="1">
            <a:spLocks noChangeArrowheads="1"/>
          </p:cNvSpPr>
          <p:nvPr/>
        </p:nvSpPr>
        <p:spPr bwMode="auto">
          <a:xfrm>
            <a:off x="6400800" y="4419600"/>
            <a:ext cx="2286000" cy="947738"/>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9pPr>
          </a:lstStyle>
          <a:p>
            <a:pPr algn="ctr" eaLnBrk="1" hangingPunct="1">
              <a:spcBef>
                <a:spcPct val="0"/>
              </a:spcBef>
              <a:buClrTx/>
              <a:buFontTx/>
              <a:buNone/>
            </a:pPr>
            <a:r>
              <a:rPr lang="en-US" sz="2000" b="1">
                <a:latin typeface="Arial" panose="020B0604020202020204" pitchFamily="34" charset="0"/>
              </a:rPr>
              <a:t>Key Terms</a:t>
            </a:r>
          </a:p>
          <a:p>
            <a:pPr eaLnBrk="1" hangingPunct="1">
              <a:spcBef>
                <a:spcPct val="0"/>
              </a:spcBef>
              <a:buClrTx/>
              <a:buFontTx/>
              <a:buNone/>
            </a:pPr>
            <a:r>
              <a:rPr lang="en-US" sz="1800" b="1">
                <a:latin typeface="Arial" panose="020B0604020202020204" pitchFamily="34" charset="0"/>
              </a:rPr>
              <a:t>Ramayana</a:t>
            </a:r>
          </a:p>
          <a:p>
            <a:pPr eaLnBrk="1" hangingPunct="1">
              <a:spcBef>
                <a:spcPct val="0"/>
              </a:spcBef>
              <a:buClrTx/>
              <a:buFontTx/>
              <a:buNone/>
            </a:pPr>
            <a:r>
              <a:rPr lang="en-US" sz="1800" b="1">
                <a:latin typeface="Arial" panose="020B0604020202020204" pitchFamily="34" charset="0"/>
              </a:rPr>
              <a:t>Mahabharata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Text Box 1"/>
          <p:cNvSpPr txBox="1">
            <a:spLocks noChangeArrowheads="1"/>
          </p:cNvSpPr>
          <p:nvPr/>
        </p:nvSpPr>
        <p:spPr bwMode="auto">
          <a:xfrm>
            <a:off x="1066800" y="381000"/>
            <a:ext cx="76200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9pPr>
          </a:lstStyle>
          <a:p>
            <a:pPr algn="ctr" eaLnBrk="1" hangingPunct="1">
              <a:spcBef>
                <a:spcPct val="0"/>
              </a:spcBef>
              <a:buClrTx/>
              <a:buFontTx/>
              <a:buNone/>
            </a:pPr>
            <a:r>
              <a:rPr lang="en-US" sz="4000">
                <a:solidFill>
                  <a:srgbClr val="221304"/>
                </a:solidFill>
              </a:rPr>
              <a:t>Later Vedic Culture </a:t>
            </a:r>
            <a:br>
              <a:rPr lang="en-US" sz="4000">
                <a:solidFill>
                  <a:srgbClr val="221304"/>
                </a:solidFill>
              </a:rPr>
            </a:br>
            <a:r>
              <a:rPr lang="en-US" sz="2800">
                <a:solidFill>
                  <a:srgbClr val="221304"/>
                </a:solidFill>
              </a:rPr>
              <a:t>(cont’d)</a:t>
            </a:r>
          </a:p>
        </p:txBody>
      </p:sp>
      <p:sp>
        <p:nvSpPr>
          <p:cNvPr id="403459" name="Text Box 2"/>
          <p:cNvSpPr txBox="1">
            <a:spLocks noChangeArrowheads="1"/>
          </p:cNvSpPr>
          <p:nvPr/>
        </p:nvSpPr>
        <p:spPr bwMode="auto">
          <a:xfrm>
            <a:off x="1066800" y="1752600"/>
            <a:ext cx="4343400" cy="312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Times New Roman" panose="02020603050405020304" pitchFamily="18" charset="0"/>
                <a:cs typeface="Arial" panose="020B0604020202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Times New Roman" panose="02020603050405020304"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Times New Roman" panose="02020603050405020304"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cs typeface="Arial" panose="020B0604020202020204" pitchFamily="34" charset="0"/>
              </a:defRPr>
            </a:lvl9pPr>
          </a:lstStyle>
          <a:p>
            <a:pPr eaLnBrk="1" hangingPunct="1">
              <a:buFont typeface="Times New Roman" panose="02020603050405020304" pitchFamily="18" charset="0"/>
              <a:buChar char="•"/>
            </a:pPr>
            <a:r>
              <a:rPr lang="en-US"/>
              <a:t>Literature (cont’d)</a:t>
            </a:r>
          </a:p>
          <a:p>
            <a:pPr lvl="1" eaLnBrk="1" hangingPunct="1">
              <a:buFont typeface="Times New Roman" panose="02020603050405020304" pitchFamily="18" charset="0"/>
              <a:buChar char="–"/>
            </a:pPr>
            <a:r>
              <a:rPr lang="en-US"/>
              <a:t>Bhagavad Gita</a:t>
            </a:r>
          </a:p>
          <a:p>
            <a:pPr eaLnBrk="1" hangingPunct="1"/>
            <a:endParaRPr lang="en-US"/>
          </a:p>
        </p:txBody>
      </p:sp>
      <p:pic>
        <p:nvPicPr>
          <p:cNvPr id="4034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828800"/>
            <a:ext cx="3533775" cy="2463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346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495800"/>
            <a:ext cx="3914775" cy="2070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3462" name="Text Box 5"/>
          <p:cNvSpPr txBox="1">
            <a:spLocks noChangeArrowheads="1"/>
          </p:cNvSpPr>
          <p:nvPr/>
        </p:nvSpPr>
        <p:spPr bwMode="auto">
          <a:xfrm>
            <a:off x="1828800" y="3124200"/>
            <a:ext cx="2286000" cy="681038"/>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Arial" panose="020B0604020202020204" pitchFamily="34" charset="0"/>
              </a:defRPr>
            </a:lvl9pPr>
          </a:lstStyle>
          <a:p>
            <a:pPr algn="ctr" eaLnBrk="1" hangingPunct="1">
              <a:spcBef>
                <a:spcPct val="0"/>
              </a:spcBef>
              <a:buClrTx/>
              <a:buFontTx/>
              <a:buNone/>
            </a:pPr>
            <a:r>
              <a:rPr lang="en-US" sz="2000" b="1">
                <a:latin typeface="Arial" panose="020B0604020202020204" pitchFamily="34" charset="0"/>
              </a:rPr>
              <a:t>Key Terms</a:t>
            </a:r>
          </a:p>
          <a:p>
            <a:pPr eaLnBrk="1" hangingPunct="1">
              <a:spcBef>
                <a:spcPct val="0"/>
              </a:spcBef>
              <a:buClrTx/>
              <a:buFontTx/>
              <a:buNone/>
            </a:pPr>
            <a:r>
              <a:rPr lang="en-US" sz="1800" b="1">
                <a:latin typeface="Arial" panose="020B0604020202020204" pitchFamily="34" charset="0"/>
              </a:rPr>
              <a:t>Bhagavad Gita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Text Box 1"/>
          <p:cNvSpPr txBox="1">
            <a:spLocks noChangeArrowheads="1"/>
          </p:cNvSpPr>
          <p:nvPr/>
        </p:nvSpPr>
        <p:spPr bwMode="auto">
          <a:xfrm>
            <a:off x="1173163" y="4572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spcBef>
                <a:spcPct val="0"/>
              </a:spcBef>
              <a:buClrTx/>
              <a:buFontTx/>
              <a:buNone/>
            </a:pPr>
            <a:r>
              <a:rPr lang="en-US" sz="4400">
                <a:solidFill>
                  <a:srgbClr val="003366"/>
                </a:solidFill>
                <a:latin typeface="Times New Roman" panose="02020603050405020304" pitchFamily="18" charset="0"/>
              </a:rPr>
              <a:t>Zhou China </a:t>
            </a:r>
            <a:r>
              <a:rPr lang="en-US" sz="2800">
                <a:solidFill>
                  <a:srgbClr val="003366"/>
                </a:solidFill>
                <a:latin typeface="Times New Roman" panose="02020603050405020304" pitchFamily="18" charset="0"/>
              </a:rPr>
              <a:t>(1045-256 BCE)</a:t>
            </a:r>
          </a:p>
        </p:txBody>
      </p:sp>
      <p:sp>
        <p:nvSpPr>
          <p:cNvPr id="405507" name="Text Box 2"/>
          <p:cNvSpPr txBox="1">
            <a:spLocks noChangeArrowheads="1"/>
          </p:cNvSpPr>
          <p:nvPr/>
        </p:nvSpPr>
        <p:spPr bwMode="auto">
          <a:xfrm>
            <a:off x="1173163" y="1752600"/>
            <a:ext cx="454183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spcBef>
                <a:spcPts val="700"/>
              </a:spcBef>
              <a:buClr>
                <a:srgbClr val="0099CC"/>
              </a:buClr>
              <a:buSzPct val="80000"/>
              <a:buFont typeface="Wingdings" panose="05000000000000000000" pitchFamily="2" charset="2"/>
              <a:buChar char=""/>
            </a:pPr>
            <a:r>
              <a:rPr lang="en-US" sz="2800"/>
              <a:t>Zhou Conquest of the Shang</a:t>
            </a:r>
          </a:p>
          <a:p>
            <a:pPr eaLnBrk="1" hangingPunct="1">
              <a:spcBef>
                <a:spcPts val="700"/>
              </a:spcBef>
              <a:buClr>
                <a:srgbClr val="0099CC"/>
              </a:buClr>
              <a:buSzPct val="80000"/>
              <a:buFont typeface="Wingdings" panose="05000000000000000000" pitchFamily="2" charset="2"/>
              <a:buChar char=""/>
            </a:pPr>
            <a:r>
              <a:rPr lang="en-US" sz="2800"/>
              <a:t>Divisions of the Zhou Dynasty</a:t>
            </a:r>
          </a:p>
          <a:p>
            <a:pPr lvl="1" eaLnBrk="1" hangingPunct="1">
              <a:spcBef>
                <a:spcPts val="600"/>
              </a:spcBef>
              <a:buFont typeface="Arial" panose="020B0604020202020204" pitchFamily="34" charset="0"/>
              <a:buChar char="–"/>
            </a:pPr>
            <a:r>
              <a:rPr lang="en-US" sz="2400"/>
              <a:t>Western Zhou (1045-770)</a:t>
            </a:r>
          </a:p>
          <a:p>
            <a:pPr lvl="1" eaLnBrk="1" hangingPunct="1">
              <a:spcBef>
                <a:spcPts val="600"/>
              </a:spcBef>
              <a:buFont typeface="Arial" panose="020B0604020202020204" pitchFamily="34" charset="0"/>
              <a:buChar char="–"/>
            </a:pPr>
            <a:r>
              <a:rPr lang="en-US" sz="2400"/>
              <a:t>Eastern Zhou (770-256)</a:t>
            </a:r>
          </a:p>
          <a:p>
            <a:pPr lvl="2" eaLnBrk="1" hangingPunct="1">
              <a:spcBef>
                <a:spcPts val="500"/>
              </a:spcBef>
              <a:buFont typeface="Arial" panose="020B0604020202020204" pitchFamily="34" charset="0"/>
              <a:buChar char="•"/>
            </a:pPr>
            <a:r>
              <a:rPr lang="en-US" sz="2000"/>
              <a:t>Spring and Autumn Period (770-481)</a:t>
            </a:r>
          </a:p>
          <a:p>
            <a:pPr lvl="2" eaLnBrk="1" hangingPunct="1">
              <a:spcBef>
                <a:spcPts val="500"/>
              </a:spcBef>
              <a:buFont typeface="Arial" panose="020B0604020202020204" pitchFamily="34" charset="0"/>
              <a:buChar char="•"/>
            </a:pPr>
            <a:r>
              <a:rPr lang="en-US" sz="2000"/>
              <a:t>Warring States Period    (481-221)</a:t>
            </a:r>
          </a:p>
        </p:txBody>
      </p:sp>
      <p:pic>
        <p:nvPicPr>
          <p:cNvPr id="4055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905000"/>
            <a:ext cx="3138488" cy="4267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200400"/>
            <a:ext cx="4784725" cy="3365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755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04800"/>
            <a:ext cx="4343400" cy="3070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7556" name="Text Box 3"/>
          <p:cNvSpPr txBox="1">
            <a:spLocks noChangeArrowheads="1"/>
          </p:cNvSpPr>
          <p:nvPr/>
        </p:nvSpPr>
        <p:spPr bwMode="auto">
          <a:xfrm>
            <a:off x="5638800" y="457200"/>
            <a:ext cx="20574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eaLnBrk="1" hangingPunct="1">
              <a:spcBef>
                <a:spcPts val="1500"/>
              </a:spcBef>
              <a:buClrTx/>
              <a:buFontTx/>
              <a:buNone/>
            </a:pPr>
            <a:r>
              <a:rPr lang="en-US" sz="2400">
                <a:latin typeface="Times New Roman" panose="02020603050405020304" pitchFamily="18" charset="0"/>
              </a:rPr>
              <a:t>1045-770 BCE</a:t>
            </a:r>
          </a:p>
        </p:txBody>
      </p:sp>
      <p:sp>
        <p:nvSpPr>
          <p:cNvPr id="407557" name="Text Box 4"/>
          <p:cNvSpPr txBox="1">
            <a:spLocks noChangeArrowheads="1"/>
          </p:cNvSpPr>
          <p:nvPr/>
        </p:nvSpPr>
        <p:spPr bwMode="auto">
          <a:xfrm>
            <a:off x="1600200" y="5715000"/>
            <a:ext cx="22860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eaLnBrk="1" hangingPunct="1">
              <a:spcBef>
                <a:spcPts val="1500"/>
              </a:spcBef>
              <a:buClrTx/>
              <a:buFontTx/>
              <a:buNone/>
            </a:pPr>
            <a:r>
              <a:rPr lang="en-US" sz="2400">
                <a:latin typeface="Times New Roman" panose="02020603050405020304" pitchFamily="18" charset="0"/>
              </a:rPr>
              <a:t>770-256 BCE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Text Box 1"/>
          <p:cNvSpPr txBox="1">
            <a:spLocks noChangeArrowheads="1"/>
          </p:cNvSpPr>
          <p:nvPr/>
        </p:nvSpPr>
        <p:spPr bwMode="auto">
          <a:xfrm>
            <a:off x="1173163" y="4572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spcBef>
                <a:spcPct val="0"/>
              </a:spcBef>
              <a:buClrTx/>
              <a:buFontTx/>
              <a:buNone/>
            </a:pPr>
            <a:r>
              <a:rPr lang="en-US" sz="4400">
                <a:solidFill>
                  <a:srgbClr val="003366"/>
                </a:solidFill>
                <a:latin typeface="Times New Roman" panose="02020603050405020304" pitchFamily="18" charset="0"/>
              </a:rPr>
              <a:t>Zhou China (cont’d)</a:t>
            </a:r>
          </a:p>
        </p:txBody>
      </p:sp>
      <p:sp>
        <p:nvSpPr>
          <p:cNvPr id="409603" name="Text Box 2"/>
          <p:cNvSpPr txBox="1">
            <a:spLocks noChangeArrowheads="1"/>
          </p:cNvSpPr>
          <p:nvPr/>
        </p:nvSpPr>
        <p:spPr bwMode="auto">
          <a:xfrm>
            <a:off x="1173163" y="1981200"/>
            <a:ext cx="7772400" cy="236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spcBef>
                <a:spcPts val="700"/>
              </a:spcBef>
              <a:buClr>
                <a:srgbClr val="0099CC"/>
              </a:buClr>
              <a:buSzPct val="80000"/>
              <a:buFont typeface="Wingdings" panose="05000000000000000000" pitchFamily="2" charset="2"/>
              <a:buChar char=""/>
            </a:pPr>
            <a:r>
              <a:rPr lang="en-US" sz="2800" b="1"/>
              <a:t>Western Zhou Period (1045-770)</a:t>
            </a:r>
          </a:p>
          <a:p>
            <a:pPr lvl="1" eaLnBrk="1" hangingPunct="1">
              <a:spcBef>
                <a:spcPts val="600"/>
              </a:spcBef>
              <a:buFont typeface="Arial" panose="020B0604020202020204" pitchFamily="34" charset="0"/>
              <a:buChar char="–"/>
            </a:pPr>
            <a:r>
              <a:rPr lang="en-US" sz="2400"/>
              <a:t>The Duke of Zhou and the Mandate of Heaven</a:t>
            </a:r>
          </a:p>
          <a:p>
            <a:pPr lvl="1" eaLnBrk="1" hangingPunct="1">
              <a:spcBef>
                <a:spcPts val="600"/>
              </a:spcBef>
              <a:buFont typeface="Arial" panose="020B0604020202020204" pitchFamily="34" charset="0"/>
              <a:buChar char="–"/>
            </a:pPr>
            <a:r>
              <a:rPr lang="en-US" sz="2400"/>
              <a:t>Written Sources</a:t>
            </a:r>
          </a:p>
          <a:p>
            <a:pPr lvl="1" eaLnBrk="1" hangingPunct="1">
              <a:spcBef>
                <a:spcPts val="600"/>
              </a:spcBef>
              <a:buFont typeface="Arial" panose="020B0604020202020204" pitchFamily="34" charset="0"/>
              <a:buChar char="–"/>
            </a:pPr>
            <a:r>
              <a:rPr lang="en-US" sz="2400"/>
              <a:t>Concerns of Women</a:t>
            </a:r>
          </a:p>
          <a:p>
            <a:pPr lvl="1" eaLnBrk="1" hangingPunct="1">
              <a:spcBef>
                <a:spcPts val="600"/>
              </a:spcBef>
              <a:buFont typeface="Arial" panose="020B0604020202020204" pitchFamily="34" charset="0"/>
              <a:buChar char="–"/>
            </a:pPr>
            <a:r>
              <a:rPr lang="en-US" sz="2400"/>
              <a:t>Ancestor Worship</a:t>
            </a:r>
          </a:p>
        </p:txBody>
      </p:sp>
      <p:pic>
        <p:nvPicPr>
          <p:cNvPr id="4096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048000"/>
            <a:ext cx="3390900" cy="3390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05" name="Text Box 4"/>
          <p:cNvSpPr txBox="1">
            <a:spLocks noChangeArrowheads="1"/>
          </p:cNvSpPr>
          <p:nvPr/>
        </p:nvSpPr>
        <p:spPr bwMode="auto">
          <a:xfrm>
            <a:off x="1676400" y="5334000"/>
            <a:ext cx="3352800" cy="673100"/>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2000" b="1"/>
              <a:t>Key Terms</a:t>
            </a:r>
          </a:p>
          <a:p>
            <a:pPr eaLnBrk="1" hangingPunct="1">
              <a:spcBef>
                <a:spcPct val="0"/>
              </a:spcBef>
              <a:buClrTx/>
              <a:buFontTx/>
              <a:buNone/>
            </a:pPr>
            <a:r>
              <a:rPr lang="en-US" sz="1800" b="1"/>
              <a:t>Mandate of Heaven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028950"/>
            <a:ext cx="4267200" cy="3457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165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533400"/>
            <a:ext cx="1289050" cy="5867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165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228600"/>
            <a:ext cx="2030413" cy="2667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165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304800"/>
            <a:ext cx="2393950" cy="2514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04800"/>
            <a:ext cx="1952625" cy="304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369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657600"/>
            <a:ext cx="7648575" cy="2976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370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228600"/>
            <a:ext cx="2176463" cy="3140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370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1200" y="228600"/>
            <a:ext cx="2574925" cy="3200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Text Box 1"/>
          <p:cNvSpPr txBox="1">
            <a:spLocks noChangeArrowheads="1"/>
          </p:cNvSpPr>
          <p:nvPr/>
        </p:nvSpPr>
        <p:spPr bwMode="auto">
          <a:xfrm>
            <a:off x="1173163" y="4572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spcBef>
                <a:spcPct val="0"/>
              </a:spcBef>
              <a:buClrTx/>
              <a:buFontTx/>
              <a:buNone/>
            </a:pPr>
            <a:r>
              <a:rPr lang="en-US" sz="4400">
                <a:solidFill>
                  <a:srgbClr val="003366"/>
                </a:solidFill>
                <a:latin typeface="Times New Roman" panose="02020603050405020304" pitchFamily="18" charset="0"/>
              </a:rPr>
              <a:t>Zhou China (cont’d)</a:t>
            </a:r>
          </a:p>
        </p:txBody>
      </p:sp>
      <p:sp>
        <p:nvSpPr>
          <p:cNvPr id="415747" name="Text Box 2"/>
          <p:cNvSpPr txBox="1">
            <a:spLocks noChangeArrowheads="1"/>
          </p:cNvSpPr>
          <p:nvPr/>
        </p:nvSpPr>
        <p:spPr bwMode="auto">
          <a:xfrm>
            <a:off x="1173163" y="1524000"/>
            <a:ext cx="54562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spcBef>
                <a:spcPts val="700"/>
              </a:spcBef>
              <a:buClr>
                <a:srgbClr val="0099CC"/>
              </a:buClr>
              <a:buSzPct val="80000"/>
              <a:buFont typeface="Wingdings" panose="05000000000000000000" pitchFamily="2" charset="2"/>
              <a:buChar char=""/>
            </a:pPr>
            <a:r>
              <a:rPr lang="en-US" sz="2800" b="1"/>
              <a:t>Spring and Autumn Period (770-481)</a:t>
            </a:r>
          </a:p>
          <a:p>
            <a:pPr lvl="1" eaLnBrk="1" hangingPunct="1">
              <a:spcBef>
                <a:spcPts val="600"/>
              </a:spcBef>
              <a:buFont typeface="Arial" panose="020B0604020202020204" pitchFamily="34" charset="0"/>
              <a:buChar char="–"/>
            </a:pPr>
            <a:r>
              <a:rPr lang="en-US" sz="2400"/>
              <a:t>The Weakening of the King</a:t>
            </a:r>
          </a:p>
          <a:p>
            <a:pPr lvl="1" eaLnBrk="1" hangingPunct="1">
              <a:spcBef>
                <a:spcPts val="600"/>
              </a:spcBef>
              <a:buFont typeface="Arial" panose="020B0604020202020204" pitchFamily="34" charset="0"/>
              <a:buChar char="–"/>
            </a:pPr>
            <a:r>
              <a:rPr lang="en-US" sz="2400"/>
              <a:t>Double Ears (636-628)</a:t>
            </a:r>
          </a:p>
          <a:p>
            <a:pPr lvl="1" eaLnBrk="1" hangingPunct="1">
              <a:spcBef>
                <a:spcPts val="600"/>
              </a:spcBef>
              <a:buFont typeface="Arial" panose="020B0604020202020204" pitchFamily="34" charset="0"/>
              <a:buChar char="–"/>
            </a:pPr>
            <a:r>
              <a:rPr lang="en-US" sz="2400"/>
              <a:t>Confucius (551-479)</a:t>
            </a:r>
          </a:p>
          <a:p>
            <a:pPr lvl="2" eaLnBrk="1" hangingPunct="1">
              <a:spcBef>
                <a:spcPts val="500"/>
              </a:spcBef>
              <a:buFont typeface="Arial" panose="020B0604020202020204" pitchFamily="34" charset="0"/>
              <a:buChar char="•"/>
            </a:pPr>
            <a:r>
              <a:rPr lang="en-US" sz="2000"/>
              <a:t>Li and Ren</a:t>
            </a:r>
          </a:p>
          <a:p>
            <a:pPr lvl="2" eaLnBrk="1" hangingPunct="1">
              <a:spcBef>
                <a:spcPts val="500"/>
              </a:spcBef>
              <a:buFont typeface="Arial" panose="020B0604020202020204" pitchFamily="34" charset="0"/>
              <a:buChar char="•"/>
            </a:pPr>
            <a:r>
              <a:rPr lang="en-US" sz="2000"/>
              <a:t>Filial Piety</a:t>
            </a:r>
          </a:p>
          <a:p>
            <a:pPr lvl="2" eaLnBrk="1" hangingPunct="1">
              <a:spcBef>
                <a:spcPts val="500"/>
              </a:spcBef>
              <a:buFont typeface="Arial" panose="020B0604020202020204" pitchFamily="34" charset="0"/>
              <a:buChar char="•"/>
            </a:pPr>
            <a:r>
              <a:rPr lang="en-US" sz="2000"/>
              <a:t>View of Rulership</a:t>
            </a:r>
          </a:p>
        </p:txBody>
      </p:sp>
      <p:pic>
        <p:nvPicPr>
          <p:cNvPr id="4157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676400"/>
            <a:ext cx="2274888" cy="4525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5749" name="Text Box 4"/>
          <p:cNvSpPr txBox="1">
            <a:spLocks noChangeArrowheads="1"/>
          </p:cNvSpPr>
          <p:nvPr/>
        </p:nvSpPr>
        <p:spPr bwMode="auto">
          <a:xfrm>
            <a:off x="2057400" y="5181600"/>
            <a:ext cx="2667000" cy="681038"/>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eaLnBrk="1" hangingPunct="1">
              <a:spcBef>
                <a:spcPct val="0"/>
              </a:spcBef>
              <a:buClrTx/>
              <a:buFontTx/>
              <a:buNone/>
            </a:pPr>
            <a:r>
              <a:rPr lang="en-US" sz="2000" b="1"/>
              <a:t>Key Terms</a:t>
            </a:r>
          </a:p>
          <a:p>
            <a:pPr eaLnBrk="1" hangingPunct="1">
              <a:spcBef>
                <a:spcPct val="0"/>
              </a:spcBef>
              <a:buClrTx/>
              <a:buFontTx/>
              <a:buNone/>
            </a:pPr>
            <a:r>
              <a:rPr lang="en-US" sz="1800" b="1"/>
              <a:t>Confucius</a:t>
            </a:r>
            <a:endParaRPr lang="en-US" sz="1800" b="1" i="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219200"/>
            <a:ext cx="5943600" cy="427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5288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04800"/>
            <a:ext cx="4884738" cy="6229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779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447800"/>
            <a:ext cx="3019425" cy="4000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28600"/>
            <a:ext cx="5748338" cy="3265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4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733800"/>
            <a:ext cx="4800600" cy="2781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AME102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066800"/>
            <a:ext cx="4876800" cy="4522788"/>
          </a:xfrm>
          <a:prstGeom prst="rect">
            <a:avLst/>
          </a:prstGeom>
          <a:noFill/>
          <a:extLst>
            <a:ext uri="{909E8E84-426E-40DD-AFC4-6F175D3DCCD1}">
              <a14:hiddenFill xmlns:a14="http://schemas.microsoft.com/office/drawing/2010/main">
                <a:solidFill>
                  <a:srgbClr val="FFFFFF"/>
                </a:solidFill>
              </a14:hiddenFill>
            </a:ext>
          </a:extLst>
        </p:spPr>
      </p:pic>
      <p:pic>
        <p:nvPicPr>
          <p:cNvPr id="51203" name="Picture 3" descr="500;500;a39bf9f89da66bd982f242252cab38d22b9562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95400"/>
            <a:ext cx="32004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768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olmec ARTSTOR_103_4182200142473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304800"/>
            <a:ext cx="2135188" cy="3048000"/>
          </a:xfrm>
          <a:prstGeom prst="rect">
            <a:avLst/>
          </a:prstGeom>
          <a:noFill/>
          <a:extLst>
            <a:ext uri="{909E8E84-426E-40DD-AFC4-6F175D3DCCD1}">
              <a14:hiddenFill xmlns:a14="http://schemas.microsoft.com/office/drawing/2010/main">
                <a:solidFill>
                  <a:srgbClr val="FFFFFF"/>
                </a:solidFill>
              </a14:hiddenFill>
            </a:ext>
          </a:extLst>
        </p:spPr>
      </p:pic>
      <p:pic>
        <p:nvPicPr>
          <p:cNvPr id="52227" name="Picture 3" descr="olmec ARTSTOR_103_4182200142498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381000"/>
            <a:ext cx="21082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2228" name="Picture 4" descr="olmec ARTSTOR_103_4182200142826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3505200"/>
            <a:ext cx="2174875" cy="2819400"/>
          </a:xfrm>
          <a:prstGeom prst="rect">
            <a:avLst/>
          </a:prstGeom>
          <a:noFill/>
          <a:extLst>
            <a:ext uri="{909E8E84-426E-40DD-AFC4-6F175D3DCCD1}">
              <a14:hiddenFill xmlns:a14="http://schemas.microsoft.com/office/drawing/2010/main">
                <a:solidFill>
                  <a:srgbClr val="FFFFFF"/>
                </a:solidFill>
              </a14:hiddenFill>
            </a:ext>
          </a:extLst>
        </p:spPr>
      </p:pic>
      <p:pic>
        <p:nvPicPr>
          <p:cNvPr id="52229" name="Picture 5" descr="olmecgrandmoth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886200"/>
            <a:ext cx="1714500" cy="2568575"/>
          </a:xfrm>
          <a:prstGeom prst="rect">
            <a:avLst/>
          </a:prstGeom>
          <a:noFill/>
          <a:extLst>
            <a:ext uri="{909E8E84-426E-40DD-AFC4-6F175D3DCCD1}">
              <a14:hiddenFill xmlns:a14="http://schemas.microsoft.com/office/drawing/2010/main">
                <a:solidFill>
                  <a:srgbClr val="FFFFFF"/>
                </a:solidFill>
              </a14:hiddenFill>
            </a:ext>
          </a:extLst>
        </p:spPr>
      </p:pic>
      <p:pic>
        <p:nvPicPr>
          <p:cNvPr id="522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381000"/>
            <a:ext cx="26273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1" name="Picture 7" descr="mirro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4419600"/>
            <a:ext cx="2286000" cy="2189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821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OlmecStoneRollerStamp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600200"/>
            <a:ext cx="3248025" cy="2486025"/>
          </a:xfrm>
          <a:prstGeom prst="rect">
            <a:avLst/>
          </a:prstGeom>
          <a:noFill/>
          <a:extLst>
            <a:ext uri="{909E8E84-426E-40DD-AFC4-6F175D3DCCD1}">
              <a14:hiddenFill xmlns:a14="http://schemas.microsoft.com/office/drawing/2010/main">
                <a:solidFill>
                  <a:srgbClr val="FFFFFF"/>
                </a:solidFill>
              </a14:hiddenFill>
            </a:ext>
          </a:extLst>
        </p:spPr>
      </p:pic>
      <p:sp>
        <p:nvSpPr>
          <p:cNvPr id="53251" name="Rectangle 3"/>
          <p:cNvSpPr>
            <a:spLocks noGrp="1" noChangeArrowheads="1"/>
          </p:cNvSpPr>
          <p:nvPr>
            <p:ph type="title"/>
          </p:nvPr>
        </p:nvSpPr>
        <p:spPr>
          <a:xfrm>
            <a:off x="1066800" y="647700"/>
            <a:ext cx="7620000" cy="609600"/>
          </a:xfrm>
        </p:spPr>
        <p:txBody>
          <a:bodyPr/>
          <a:lstStyle/>
          <a:p>
            <a:r>
              <a:rPr lang="en-US"/>
              <a:t>The Olmecs (cont’d)</a:t>
            </a:r>
          </a:p>
        </p:txBody>
      </p:sp>
      <p:sp>
        <p:nvSpPr>
          <p:cNvPr id="53252" name="Rectangle 4"/>
          <p:cNvSpPr>
            <a:spLocks noGrp="1" noChangeArrowheads="1"/>
          </p:cNvSpPr>
          <p:nvPr>
            <p:ph type="body" idx="1"/>
          </p:nvPr>
        </p:nvSpPr>
        <p:spPr>
          <a:xfrm>
            <a:off x="1066800" y="1752600"/>
            <a:ext cx="5715000" cy="4343400"/>
          </a:xfrm>
        </p:spPr>
        <p:txBody>
          <a:bodyPr/>
          <a:lstStyle/>
          <a:p>
            <a:r>
              <a:rPr lang="en-US"/>
              <a:t>Writing and Calendar</a:t>
            </a:r>
            <a:r>
              <a:rPr lang="en-US" sz="3600"/>
              <a:t> </a:t>
            </a:r>
            <a:endParaRPr lang="en-US"/>
          </a:p>
        </p:txBody>
      </p:sp>
      <p:pic>
        <p:nvPicPr>
          <p:cNvPr id="532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505200"/>
            <a:ext cx="2728913"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4" name="Picture 6" descr="OlmecStoneRollerStamp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667000"/>
            <a:ext cx="2547938" cy="367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341031"/>
      </p:ext>
    </p:extLst>
  </p:cSld>
  <p:clrMapOvr>
    <a:masterClrMapping/>
  </p:clrMapOvr>
</p:sld>
</file>

<file path=ppt/theme/theme1.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Lucida Sans Unicode"/>
        <a:cs typeface="Lucida Sans Unicode"/>
      </a:majorFont>
      <a:minorFont>
        <a:latin typeface="Arial"/>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ts val="60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ts val="60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ts val="60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ts val="60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ts val="60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ts val="60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ts val="60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ts val="60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Lucida Sans Unicode"/>
        <a:cs typeface="Lucida Sans Unicode"/>
      </a:majorFont>
      <a:minorFont>
        <a:latin typeface="Arial"/>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ts val="60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ts val="60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Black"/>
        <a:ea typeface="Lucida Sans Unicode"/>
        <a:cs typeface="Lucida Sans Unicode"/>
      </a:majorFont>
      <a:minorFont>
        <a:latin typeface="Arial"/>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ts val="60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ts val="60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ts val="60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ts val="60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ts val="60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ts val="60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ts val="60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ts val="60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4202</TotalTime>
  <Words>2278</Words>
  <Application>Microsoft Office PowerPoint</Application>
  <PresentationFormat>On-screen Show (4:3)</PresentationFormat>
  <Paragraphs>231</Paragraphs>
  <Slides>61</Slides>
  <Notes>48</Notes>
  <HiddenSlides>0</HiddenSlides>
  <MMClips>0</MMClips>
  <ScaleCrop>false</ScaleCrop>
  <HeadingPairs>
    <vt:vector size="6" baseType="variant">
      <vt:variant>
        <vt:lpstr>Fonts Used</vt:lpstr>
      </vt:variant>
      <vt:variant>
        <vt:i4>5</vt:i4>
      </vt:variant>
      <vt:variant>
        <vt:lpstr>Theme</vt:lpstr>
      </vt:variant>
      <vt:variant>
        <vt:i4>11</vt:i4>
      </vt:variant>
      <vt:variant>
        <vt:lpstr>Slide Titles</vt:lpstr>
      </vt:variant>
      <vt:variant>
        <vt:i4>61</vt:i4>
      </vt:variant>
    </vt:vector>
  </HeadingPairs>
  <TitlesOfParts>
    <vt:vector size="77" baseType="lpstr">
      <vt:lpstr>Arial</vt:lpstr>
      <vt:lpstr>Arial Black</vt:lpstr>
      <vt:lpstr>Lucida Sans Unicode</vt:lpstr>
      <vt:lpstr>Times New Roman</vt:lpstr>
      <vt:lpstr>Wingdings</vt:lpstr>
      <vt:lpstr>3_Office Theme</vt:lpstr>
      <vt:lpstr>5_Office Theme</vt:lpstr>
      <vt:lpstr>6_Office Theme</vt:lpstr>
      <vt:lpstr>7_Office Theme</vt:lpstr>
      <vt:lpstr>9_Office Theme</vt:lpstr>
      <vt:lpstr>12_Office Theme</vt:lpstr>
      <vt:lpstr>13_Office Theme</vt:lpstr>
      <vt:lpstr>14_Office Theme</vt:lpstr>
      <vt:lpstr>15_Office Theme</vt:lpstr>
      <vt:lpstr>Notebook</vt:lpstr>
      <vt:lpstr>1_Notebook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Olmecs (cont’d)</vt:lpstr>
      <vt:lpstr>The Olmecs (cont’d)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Western Civilization I</dc:title>
  <dc:creator>Noname</dc:creator>
  <cp:lastModifiedBy>David Miano</cp:lastModifiedBy>
  <cp:revision>281</cp:revision>
  <cp:lastPrinted>1601-01-01T00:00:00Z</cp:lastPrinted>
  <dcterms:created xsi:type="dcterms:W3CDTF">2006-06-21T21:17:40Z</dcterms:created>
  <dcterms:modified xsi:type="dcterms:W3CDTF">2014-08-17T22:33:09Z</dcterms:modified>
</cp:coreProperties>
</file>