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8" r:id="rId6"/>
    <p:sldId id="259" r:id="rId7"/>
    <p:sldId id="260" r:id="rId8"/>
    <p:sldId id="281" r:id="rId9"/>
    <p:sldId id="282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6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4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457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0CE251-0003-48B5-915C-00481D03AD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3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58608-06DD-423B-A6C5-59260EFAD0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6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F92D6-6F9E-4BC3-A113-17E1F80E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3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943DF-8704-4D90-AB3F-95D82D252A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22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8FDEB-B0C1-4113-877E-72A8EBDF6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01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399DA-B902-43A8-954D-88AC740408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77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BC944-2FFF-42E8-8C28-D3FADF316F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89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4878D-F060-4383-A8E4-83C585190D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3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76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60314-1355-45DF-B0F2-08FA2956C2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9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6D40-C78A-438B-AAF2-F218D54CBD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73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E35EB-F74C-40D8-ACD4-0B09C32458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54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78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B175E9EC-D35E-46C4-B28E-E9E692E1C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DA2F1-9498-4F35-A973-C171D56C93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71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97CBC-C54E-48B1-AE11-6342545E4F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1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6DF11-A7A7-426F-81F5-1C815FFB00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81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A8B1D-8D1C-4C6F-8445-8826702293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2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48EC8-7CB4-4AD3-8672-5D2A09B838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12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FD691-C2FE-45ED-B019-B6C199027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3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2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C73AD-FE55-4C6A-BABE-3B22F23FED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4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971A-C844-4922-9E8C-085E9AD392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23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4A1DB-23C4-4A94-BC4E-5001AB784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26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48B9E-D947-463D-9D14-C07CB8B26D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7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82D42-D8A0-4387-AF56-574CB365918C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B9492-6CDD-4347-AD4F-80472A5EC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447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15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47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47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4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C09A2-2196-40DB-B440-E57CE92938D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15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3771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D67263-A2DE-43D5-AF0B-84D0BAD8A7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717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7513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7514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7515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7516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18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Late Classical Period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200-600 CE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647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2003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503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738px-Roman_Empire_about_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354888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Later Roman Empire (cont’d)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Loss of Religious Freedom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Migrating Barbarians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Theodosius I (379-395)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Christian Intellectuals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Ambrose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Augustine vs. Pelagius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New Church-State Developments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Separation of East and West</a:t>
            </a:r>
          </a:p>
        </p:txBody>
      </p:sp>
      <p:pic>
        <p:nvPicPr>
          <p:cNvPr id="125956" name="Picture 4" descr="Theodosius_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2540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248400" y="5638800"/>
            <a:ext cx="2667000" cy="1119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Theodosius 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Ambrose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Augustine</a:t>
            </a:r>
          </a:p>
        </p:txBody>
      </p:sp>
    </p:spTree>
    <p:extLst>
      <p:ext uri="{BB962C8B-B14F-4D97-AF65-F5344CB8AC3E}">
        <p14:creationId xmlns:p14="http://schemas.microsoft.com/office/powerpoint/2010/main" val="424493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EmpireMa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82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94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Later Roman Empire (cont’d)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Western Empire</a:t>
            </a:r>
          </a:p>
          <a:p>
            <a:pPr lvl="1" eaLnBrk="1" hangingPunct="1"/>
            <a:r>
              <a:rPr lang="en-US" altLang="en-US" smtClean="0"/>
              <a:t>Honorius (395-423)</a:t>
            </a:r>
          </a:p>
          <a:p>
            <a:pPr lvl="2" eaLnBrk="1" hangingPunct="1"/>
            <a:r>
              <a:rPr lang="en-US" altLang="en-US" smtClean="0"/>
              <a:t>Sacking of Rome by Visigoths (410)</a:t>
            </a:r>
          </a:p>
          <a:p>
            <a:pPr lvl="1" eaLnBrk="1" hangingPunct="1"/>
            <a:r>
              <a:rPr lang="en-US" altLang="en-US" smtClean="0"/>
              <a:t>Romulus Augustulus (475-476)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209800" y="4724400"/>
            <a:ext cx="2667000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Romulus Augustulus</a:t>
            </a:r>
          </a:p>
        </p:txBody>
      </p:sp>
    </p:spTree>
    <p:extLst>
      <p:ext uri="{BB962C8B-B14F-4D97-AF65-F5344CB8AC3E}">
        <p14:creationId xmlns:p14="http://schemas.microsoft.com/office/powerpoint/2010/main" val="102043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rom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82637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44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Byzantine Empire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6482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Overview</a:t>
            </a:r>
          </a:p>
          <a:p>
            <a:pPr eaLnBrk="1" hangingPunct="1"/>
            <a:r>
              <a:rPr lang="en-US" altLang="en-US" smtClean="0"/>
              <a:t>Justinian I (527-565)</a:t>
            </a:r>
          </a:p>
          <a:p>
            <a:pPr eaLnBrk="1" hangingPunct="1"/>
            <a:r>
              <a:rPr lang="en-US" altLang="en-US" smtClean="0"/>
              <a:t>Heraclius I (610-641)</a:t>
            </a:r>
          </a:p>
          <a:p>
            <a:pPr eaLnBrk="1" hangingPunct="1"/>
            <a:r>
              <a:rPr lang="en-US" altLang="en-US" smtClean="0"/>
              <a:t>Byzantine Christianity</a:t>
            </a:r>
          </a:p>
          <a:p>
            <a:pPr eaLnBrk="1" hangingPunct="1"/>
            <a:r>
              <a:rPr lang="en-US" altLang="en-US" smtClean="0"/>
              <a:t>Byzantine Philosophy</a:t>
            </a:r>
          </a:p>
          <a:p>
            <a:pPr eaLnBrk="1" hangingPunct="1"/>
            <a:r>
              <a:rPr lang="en-US" altLang="en-US" smtClean="0"/>
              <a:t>The Slavs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3909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5867400" y="5562600"/>
            <a:ext cx="2667000" cy="1119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Byzantine Empire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Justinian 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Heraclius I</a:t>
            </a:r>
          </a:p>
        </p:txBody>
      </p:sp>
    </p:spTree>
    <p:extLst>
      <p:ext uri="{BB962C8B-B14F-4D97-AF65-F5344CB8AC3E}">
        <p14:creationId xmlns:p14="http://schemas.microsoft.com/office/powerpoint/2010/main" val="124675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rom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2772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37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Aksum (c. 100-700 CE)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4419600" cy="4302125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History</a:t>
            </a:r>
          </a:p>
          <a:p>
            <a:pPr lvl="1" eaLnBrk="1" hangingPunct="1"/>
            <a:r>
              <a:rPr lang="en-US" altLang="en-US" smtClean="0"/>
              <a:t>Ezana (c. 330-356 CE)</a:t>
            </a:r>
          </a:p>
          <a:p>
            <a:pPr eaLnBrk="1" hangingPunct="1"/>
            <a:r>
              <a:rPr lang="en-US" altLang="en-US" smtClean="0"/>
              <a:t>Legends</a:t>
            </a:r>
          </a:p>
        </p:txBody>
      </p:sp>
      <p:pic>
        <p:nvPicPr>
          <p:cNvPr id="132100" name="Picture 4" descr="ak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148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914400" y="4191000"/>
            <a:ext cx="3200400" cy="15081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Aksum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Ezana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Menelik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Bazen</a:t>
            </a:r>
          </a:p>
        </p:txBody>
      </p:sp>
    </p:spTree>
    <p:extLst>
      <p:ext uri="{BB962C8B-B14F-4D97-AF65-F5344CB8AC3E}">
        <p14:creationId xmlns:p14="http://schemas.microsoft.com/office/powerpoint/2010/main" val="70908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AksumDebre_Damo_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 descr="AxumEzanaObeli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69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4" descr="Axum_Glassgobl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5800"/>
            <a:ext cx="2954338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332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Sassanid Empire (224-651 CE)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eaLnBrk="1" hangingPunct="1"/>
            <a:r>
              <a:rPr lang="en-US" altLang="en-US" smtClean="0"/>
              <a:t>Khosrau I (531-579)</a:t>
            </a:r>
          </a:p>
          <a:p>
            <a:pPr eaLnBrk="1" hangingPunct="1"/>
            <a:r>
              <a:rPr lang="en-US" altLang="en-US" smtClean="0"/>
              <a:t>Manichaeism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134148" name="Picture 4" descr="sassan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597150"/>
            <a:ext cx="49911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 descr="Sassanid-empire-61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95800"/>
            <a:ext cx="3175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85800" y="3048000"/>
            <a:ext cx="2667000" cy="13542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000000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Sassanid Empire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</a:rPr>
              <a:t>Khosrau</a:t>
            </a:r>
            <a:r>
              <a:rPr lang="en-US" altLang="en-US" sz="1600" b="1" dirty="0">
                <a:solidFill>
                  <a:srgbClr val="000000"/>
                </a:solidFill>
              </a:rPr>
              <a:t> 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00"/>
                </a:solidFill>
              </a:rPr>
              <a:t>Manichaeism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Mazdak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50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Early Maya Civilization </a:t>
            </a:r>
            <a:br>
              <a:rPr lang="en-US" sz="4000" dirty="0" smtClean="0"/>
            </a:br>
            <a:r>
              <a:rPr lang="en-US" sz="4000" dirty="0" smtClean="0"/>
              <a:t>(c. 300-600 CE)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981200"/>
            <a:ext cx="4335379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Government</a:t>
            </a:r>
          </a:p>
          <a:p>
            <a:pPr eaLnBrk="1" hangingPunct="1"/>
            <a:r>
              <a:rPr lang="en-US" altLang="en-US" dirty="0" smtClean="0"/>
              <a:t>Tikal</a:t>
            </a:r>
          </a:p>
          <a:p>
            <a:pPr lvl="1" eaLnBrk="1" hangingPunct="1"/>
            <a:r>
              <a:rPr lang="en-US" altLang="en-US" dirty="0" err="1" smtClean="0"/>
              <a:t>Yax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Ehb</a:t>
            </a:r>
            <a:r>
              <a:rPr lang="en-US" altLang="en-US" dirty="0" smtClean="0"/>
              <a:t>’ </a:t>
            </a:r>
            <a:r>
              <a:rPr lang="en-US" altLang="en-US" dirty="0" err="1" smtClean="0"/>
              <a:t>Xook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Calakmul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Copan</a:t>
            </a:r>
          </a:p>
          <a:p>
            <a:pPr lvl="1" eaLnBrk="1" hangingPunct="1"/>
            <a:r>
              <a:rPr lang="en-US" altLang="en-US" dirty="0" err="1" smtClean="0"/>
              <a:t>K’inich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Yax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K’uk</a:t>
            </a:r>
            <a:r>
              <a:rPr lang="en-US" altLang="en-US" dirty="0" smtClean="0"/>
              <a:t> Mo’ (416-437)</a:t>
            </a:r>
          </a:p>
        </p:txBody>
      </p:sp>
      <p:pic>
        <p:nvPicPr>
          <p:cNvPr id="118788" name="Picture 4" descr="Maya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78" y="1981200"/>
            <a:ext cx="4103385" cy="30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602705" y="5414210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err="1" smtClean="0">
                <a:solidFill>
                  <a:srgbClr val="FFFFFF"/>
                </a:solidFill>
              </a:rPr>
              <a:t>k’uhul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ajaw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err="1" smtClean="0">
                <a:solidFill>
                  <a:srgbClr val="FFFFFF"/>
                </a:solidFill>
              </a:rPr>
              <a:t>K’inich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Yax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</a:t>
            </a:r>
            <a:r>
              <a:rPr lang="en-US" altLang="en-US" sz="1600" b="1" dirty="0" err="1" smtClean="0">
                <a:solidFill>
                  <a:srgbClr val="FFFFFF"/>
                </a:solidFill>
              </a:rPr>
              <a:t>K’uk</a:t>
            </a:r>
            <a:r>
              <a:rPr lang="en-US" altLang="en-US" sz="1600" b="1" dirty="0" smtClean="0">
                <a:solidFill>
                  <a:srgbClr val="FFFFFF"/>
                </a:solidFill>
              </a:rPr>
              <a:t> Mo’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Gupta India (c. 320-600 CE)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5245100" cy="4302125"/>
          </a:xfrm>
        </p:spPr>
        <p:txBody>
          <a:bodyPr/>
          <a:lstStyle/>
          <a:p>
            <a:pPr eaLnBrk="1" hangingPunct="1"/>
            <a:r>
              <a:rPr lang="en-US" altLang="en-US" smtClean="0"/>
              <a:t>Beginning of Empire</a:t>
            </a:r>
          </a:p>
          <a:p>
            <a:pPr eaLnBrk="1" hangingPunct="1"/>
            <a:r>
              <a:rPr lang="en-US" altLang="en-US" smtClean="0"/>
              <a:t>Samudra Gupta            (335-380)</a:t>
            </a:r>
          </a:p>
          <a:p>
            <a:pPr eaLnBrk="1" hangingPunct="1"/>
            <a:r>
              <a:rPr lang="en-US" altLang="en-US" smtClean="0"/>
              <a:t>Collapse</a:t>
            </a: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4464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2105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457200" y="4267200"/>
            <a:ext cx="2362200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Samudra Gupta</a:t>
            </a:r>
          </a:p>
        </p:txBody>
      </p:sp>
    </p:spTree>
    <p:extLst>
      <p:ext uri="{BB962C8B-B14F-4D97-AF65-F5344CB8AC3E}">
        <p14:creationId xmlns:p14="http://schemas.microsoft.com/office/powerpoint/2010/main" val="3009345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Chinese Middle Ages </a:t>
            </a:r>
            <a:r>
              <a:rPr lang="en-US" altLang="en-US" sz="3200" smtClean="0"/>
              <a:t>(220-589 CE)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3657600" cy="4114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The Three Kingdoms (220-265)</a:t>
            </a:r>
          </a:p>
          <a:p>
            <a:pPr eaLnBrk="1" hangingPunct="1"/>
            <a:r>
              <a:rPr lang="en-US" altLang="en-US" sz="2400" smtClean="0"/>
              <a:t>Western Jin Dynasty (265-316)</a:t>
            </a:r>
          </a:p>
          <a:p>
            <a:pPr eaLnBrk="1" hangingPunct="1"/>
            <a:r>
              <a:rPr lang="en-US" altLang="en-US" sz="2400" smtClean="0"/>
              <a:t>Eastern Jin Dynasty (317-420)</a:t>
            </a:r>
          </a:p>
          <a:p>
            <a:pPr eaLnBrk="1" hangingPunct="1"/>
            <a:r>
              <a:rPr lang="en-US" altLang="en-US" sz="2400" smtClean="0"/>
              <a:t>Southern and Northern Dynasties (420-589)</a:t>
            </a:r>
          </a:p>
        </p:txBody>
      </p:sp>
      <p:pic>
        <p:nvPicPr>
          <p:cNvPr id="136196" name="Picture 4" descr="threekingd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 Box 6"/>
          <p:cNvSpPr txBox="1">
            <a:spLocks noChangeArrowheads="1"/>
          </p:cNvSpPr>
          <p:nvPr/>
        </p:nvSpPr>
        <p:spPr bwMode="auto">
          <a:xfrm>
            <a:off x="914400" y="5486400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Zhuge Liang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The 16 Kingdoms</a:t>
            </a:r>
          </a:p>
        </p:txBody>
      </p:sp>
    </p:spTree>
    <p:extLst>
      <p:ext uri="{BB962C8B-B14F-4D97-AF65-F5344CB8AC3E}">
        <p14:creationId xmlns:p14="http://schemas.microsoft.com/office/powerpoint/2010/main" val="32390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dynasty-Eastern-J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7244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8862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0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Yamato Japan </a:t>
            </a:r>
            <a:r>
              <a:rPr lang="en-US" altLang="en-US" sz="3200" smtClean="0"/>
              <a:t>(250-710 CE)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42672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Kofun Period (250-538)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Asuka Period (538-710)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Shotoku   (574-622)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The Taika Reform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Shintoism</a:t>
            </a:r>
          </a:p>
        </p:txBody>
      </p:sp>
      <p:pic>
        <p:nvPicPr>
          <p:cNvPr id="138244" name="Picture 4" descr="YAM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759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62401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304800" y="4953000"/>
            <a:ext cx="2667000" cy="1119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Shotoku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Tenji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Shintoism</a:t>
            </a:r>
          </a:p>
        </p:txBody>
      </p:sp>
    </p:spTree>
    <p:extLst>
      <p:ext uri="{BB962C8B-B14F-4D97-AF65-F5344CB8AC3E}">
        <p14:creationId xmlns:p14="http://schemas.microsoft.com/office/powerpoint/2010/main" val="1371921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953000"/>
            <a:ext cx="2667000" cy="533400"/>
          </a:xfrm>
        </p:spPr>
        <p:txBody>
          <a:bodyPr/>
          <a:lstStyle/>
          <a:p>
            <a:pPr algn="ctr" eaLnBrk="1" hangingPunct="1"/>
            <a:r>
              <a:rPr lang="en-US" altLang="en-US" sz="2800" smtClean="0"/>
              <a:t>Kofun armor</a:t>
            </a:r>
          </a:p>
        </p:txBody>
      </p:sp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26368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385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2411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0"/>
            <a:ext cx="35814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Rectangle 8"/>
          <p:cNvSpPr>
            <a:spLocks noChangeArrowheads="1"/>
          </p:cNvSpPr>
          <p:nvPr/>
        </p:nvSpPr>
        <p:spPr bwMode="auto">
          <a:xfrm>
            <a:off x="5638800" y="60198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420000"/>
                </a:solidFill>
              </a:rPr>
              <a:t>Kofun sword hilts</a:t>
            </a:r>
          </a:p>
        </p:txBody>
      </p:sp>
    </p:spTree>
    <p:extLst>
      <p:ext uri="{BB962C8B-B14F-4D97-AF65-F5344CB8AC3E}">
        <p14:creationId xmlns:p14="http://schemas.microsoft.com/office/powerpoint/2010/main" val="308242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4419600"/>
            <a:ext cx="2667000" cy="6858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2800" smtClean="0"/>
              <a:t>Kofun crown</a:t>
            </a:r>
          </a:p>
        </p:txBody>
      </p:sp>
      <p:pic>
        <p:nvPicPr>
          <p:cNvPr id="140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813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33528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22574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8"/>
          <p:cNvSpPr>
            <a:spLocks noChangeArrowheads="1"/>
          </p:cNvSpPr>
          <p:nvPr/>
        </p:nvSpPr>
        <p:spPr bwMode="auto">
          <a:xfrm>
            <a:off x="3810000" y="914400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420000"/>
                </a:solidFill>
              </a:rPr>
              <a:t>Kofun funerary figure</a:t>
            </a:r>
          </a:p>
        </p:txBody>
      </p:sp>
      <p:sp>
        <p:nvSpPr>
          <p:cNvPr id="140295" name="Rectangle 9"/>
          <p:cNvSpPr>
            <a:spLocks noChangeArrowheads="1"/>
          </p:cNvSpPr>
          <p:nvPr/>
        </p:nvSpPr>
        <p:spPr bwMode="auto">
          <a:xfrm>
            <a:off x="3505200" y="2743200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420000"/>
                </a:solidFill>
              </a:rPr>
              <a:t>detail of bronze mirror</a:t>
            </a:r>
          </a:p>
        </p:txBody>
      </p:sp>
    </p:spTree>
    <p:extLst>
      <p:ext uri="{BB962C8B-B14F-4D97-AF65-F5344CB8AC3E}">
        <p14:creationId xmlns:p14="http://schemas.microsoft.com/office/powerpoint/2010/main" val="336349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3276600" cy="609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Remains of Asuka</a:t>
            </a:r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657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10013"/>
            <a:ext cx="41719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762000"/>
            <a:ext cx="28717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28956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975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5181600" cy="5334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Asuka Buddhist bronze figurines</a:t>
            </a:r>
          </a:p>
        </p:txBody>
      </p:sp>
      <p:pic>
        <p:nvPicPr>
          <p:cNvPr id="1423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066800"/>
            <a:ext cx="163036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17256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21558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2063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84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Bonampak battle sce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4" y="1235242"/>
            <a:ext cx="5029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705853"/>
            <a:ext cx="3655416" cy="54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29" y="916651"/>
            <a:ext cx="7546307" cy="53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666750"/>
            <a:ext cx="5715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8" y="165435"/>
            <a:ext cx="5970064" cy="6527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1" y="3588800"/>
            <a:ext cx="4143376" cy="3103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24" y="165435"/>
            <a:ext cx="2652483" cy="35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0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" y="192505"/>
            <a:ext cx="8648555" cy="64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The Later Roman Empire</a:t>
            </a:r>
            <a:br>
              <a:rPr lang="en-US" sz="4000" smtClean="0"/>
            </a:br>
            <a:r>
              <a:rPr lang="en-US" sz="4000" smtClean="0"/>
              <a:t>(c. 200-476 CE)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Rise of Christendom</a:t>
            </a:r>
          </a:p>
          <a:p>
            <a:pPr lvl="1" eaLnBrk="1" hangingPunct="1"/>
            <a:r>
              <a:rPr lang="en-US" altLang="en-US" smtClean="0"/>
              <a:t>Roman Economic Decline</a:t>
            </a:r>
          </a:p>
          <a:p>
            <a:pPr lvl="1" eaLnBrk="1" hangingPunct="1"/>
            <a:r>
              <a:rPr lang="en-US" altLang="en-US" smtClean="0"/>
              <a:t>Christian Success</a:t>
            </a:r>
          </a:p>
          <a:p>
            <a:pPr lvl="1" eaLnBrk="1" hangingPunct="1"/>
            <a:r>
              <a:rPr lang="en-US" altLang="en-US" smtClean="0"/>
              <a:t>Neo-Platonism and Criticism of Christianity</a:t>
            </a:r>
          </a:p>
          <a:p>
            <a:pPr lvl="1" eaLnBrk="1" hangingPunct="1"/>
            <a:r>
              <a:rPr lang="en-US" altLang="en-US" smtClean="0"/>
              <a:t>The Decian Persecution (249-251)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362200" y="5410200"/>
            <a:ext cx="2667000" cy="8617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FFFFFF"/>
                </a:solidFill>
              </a:rPr>
              <a:t>Neo-Platonism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FFFFFF"/>
                </a:solidFill>
              </a:rPr>
              <a:t>Decius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Later Roman Empire (cont’d)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457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The Rise of Christendom (cont’d)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Diocletian (284-305)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Reorganization of Empire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The Great Persecution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Constantine (312-337)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Emperorship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Edict of Milan (313)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Byzantium/Constantinople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Arianism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800" smtClean="0"/>
              <a:t>Council of Nicea (325)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Re-imagining the Relationship Between Church and State </a:t>
            </a:r>
          </a:p>
        </p:txBody>
      </p:sp>
      <p:pic>
        <p:nvPicPr>
          <p:cNvPr id="123908" name="Picture 4" descr="200px-Constantine_Musei_Capitol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09800"/>
            <a:ext cx="160496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 descr="250px-Diocletian-emper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1905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5486400" y="4953000"/>
            <a:ext cx="2667000" cy="1608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Diocletian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Constantine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Edict of Milan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Arianism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Council of Nicea</a:t>
            </a:r>
          </a:p>
        </p:txBody>
      </p:sp>
    </p:spTree>
    <p:extLst>
      <p:ext uri="{BB962C8B-B14F-4D97-AF65-F5344CB8AC3E}">
        <p14:creationId xmlns:p14="http://schemas.microsoft.com/office/powerpoint/2010/main" val="15634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371</Words>
  <Application>Microsoft Office PowerPoint</Application>
  <PresentationFormat>On-screen Show (4:3)</PresentationFormat>
  <Paragraphs>118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 Theme</vt:lpstr>
      <vt:lpstr>Soaring</vt:lpstr>
      <vt:lpstr>Quadrant</vt:lpstr>
      <vt:lpstr>The Late Classical Period</vt:lpstr>
      <vt:lpstr>Early Maya Civilization  (c. 300-600 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Later Roman Empire (c. 200-476 CE)</vt:lpstr>
      <vt:lpstr>Later Roman Empire (cont’d)</vt:lpstr>
      <vt:lpstr>PowerPoint Presentation</vt:lpstr>
      <vt:lpstr>Later Roman Empire (cont’d)</vt:lpstr>
      <vt:lpstr>PowerPoint Presentation</vt:lpstr>
      <vt:lpstr>Later Roman Empire (cont’d)</vt:lpstr>
      <vt:lpstr>PowerPoint Presentation</vt:lpstr>
      <vt:lpstr>The Byzantine Empire</vt:lpstr>
      <vt:lpstr>PowerPoint Presentation</vt:lpstr>
      <vt:lpstr>Aksum (c. 100-700 CE)</vt:lpstr>
      <vt:lpstr>PowerPoint Presentation</vt:lpstr>
      <vt:lpstr>Sassanid Empire (224-651 CE)</vt:lpstr>
      <vt:lpstr>Gupta India (c. 320-600 CE)</vt:lpstr>
      <vt:lpstr>Chinese Middle Ages (220-589 CE)</vt:lpstr>
      <vt:lpstr>PowerPoint Presentation</vt:lpstr>
      <vt:lpstr>Yamato Japan (250-710 CE)</vt:lpstr>
      <vt:lpstr>Kofun armor</vt:lpstr>
      <vt:lpstr>Kofun crown</vt:lpstr>
      <vt:lpstr>Remains of Asuka</vt:lpstr>
      <vt:lpstr>Asuka Buddhist bronze figurines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 Classical Period</dc:title>
  <dc:creator>David Miano</dc:creator>
  <cp:lastModifiedBy>David Miano</cp:lastModifiedBy>
  <cp:revision>6</cp:revision>
  <dcterms:created xsi:type="dcterms:W3CDTF">2014-01-26T16:18:00Z</dcterms:created>
  <dcterms:modified xsi:type="dcterms:W3CDTF">2014-01-26T20:38:57Z</dcterms:modified>
</cp:coreProperties>
</file>